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216f0f8c27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3d7aa747c4535"/>
  </p:sldMasterIdLst>
  <p:sldIdLst>
    <p:sldId xmlns:r="http://schemas.openxmlformats.org/officeDocument/2006/relationships" id="256" r:id="Rd8d440eebe7f4c3a"/>
    <p:sldId xmlns:r="http://schemas.openxmlformats.org/officeDocument/2006/relationships" id="257" r:id="Rf9a5acaa4f684956"/>
    <p:sldId xmlns:r="http://schemas.openxmlformats.org/officeDocument/2006/relationships" id="258" r:id="R141c292da12d4bf8"/>
    <p:sldId xmlns:r="http://schemas.openxmlformats.org/officeDocument/2006/relationships" id="259" r:id="Rb7ed946030ca409d"/>
    <p:sldId xmlns:r="http://schemas.openxmlformats.org/officeDocument/2006/relationships" id="260" r:id="Rc65e4c1f6cd94360"/>
    <p:sldId xmlns:r="http://schemas.openxmlformats.org/officeDocument/2006/relationships" id="261" r:id="Rf67e9dfb54a84033"/>
    <p:sldId xmlns:r="http://schemas.openxmlformats.org/officeDocument/2006/relationships" id="262" r:id="R85576a4167bb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3d7aa747c4535" /><Relationship Type="http://schemas.openxmlformats.org/officeDocument/2006/relationships/slide" Target="/ppt/slides/slide1.xml" Id="Rd8d440eebe7f4c3a" /><Relationship Type="http://schemas.openxmlformats.org/officeDocument/2006/relationships/slide" Target="/ppt/slides/slide2.xml" Id="Rf9a5acaa4f684956" /><Relationship Type="http://schemas.openxmlformats.org/officeDocument/2006/relationships/slide" Target="/ppt/slides/slide3.xml" Id="R141c292da12d4bf8" /><Relationship Type="http://schemas.openxmlformats.org/officeDocument/2006/relationships/slide" Target="/ppt/slides/slide4.xml" Id="Rb7ed946030ca409d" /><Relationship Type="http://schemas.openxmlformats.org/officeDocument/2006/relationships/slide" Target="/ppt/slides/slide5.xml" Id="Rc65e4c1f6cd94360" /><Relationship Type="http://schemas.openxmlformats.org/officeDocument/2006/relationships/slide" Target="/ppt/slides/slide6.xml" Id="Rf67e9dfb54a84033" /><Relationship Type="http://schemas.openxmlformats.org/officeDocument/2006/relationships/slide" Target="/ppt/slides/slide7.xml" Id="R85576a4167bb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69690a817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a4662bf04fd0" /><Relationship Type="http://schemas.openxmlformats.org/officeDocument/2006/relationships/theme" Target="/ppt/slideMasters/theme/theme1.xml" Id="R9a6954095ead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3a4662bf0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62b197985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fc618bb02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cd85eb497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2c1905cad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d8367630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8443ae8fe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f310eb955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