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6d579d64c4e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72b3c27194c69"/>
  </p:sldMasterIdLst>
  <p:sldIdLst>
    <p:sldId xmlns:r="http://schemas.openxmlformats.org/officeDocument/2006/relationships" id="256" r:id="R0190dfba0950426a"/>
    <p:sldId xmlns:r="http://schemas.openxmlformats.org/officeDocument/2006/relationships" id="257" r:id="R9217c8b94b614af9"/>
    <p:sldId xmlns:r="http://schemas.openxmlformats.org/officeDocument/2006/relationships" id="258" r:id="R4403f5c389424f2d"/>
    <p:sldId xmlns:r="http://schemas.openxmlformats.org/officeDocument/2006/relationships" id="259" r:id="R67862114e2b149ce"/>
    <p:sldId xmlns:r="http://schemas.openxmlformats.org/officeDocument/2006/relationships" id="260" r:id="R81140ed679344973"/>
    <p:sldId xmlns:r="http://schemas.openxmlformats.org/officeDocument/2006/relationships" id="261" r:id="Rdd2cf18a3f004b3d"/>
    <p:sldId xmlns:r="http://schemas.openxmlformats.org/officeDocument/2006/relationships" id="262" r:id="R9b6b94ffd080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72b3c27194c69" /><Relationship Type="http://schemas.openxmlformats.org/officeDocument/2006/relationships/slide" Target="/ppt/slides/slide1.xml" Id="R0190dfba0950426a" /><Relationship Type="http://schemas.openxmlformats.org/officeDocument/2006/relationships/slide" Target="/ppt/slides/slide2.xml" Id="R9217c8b94b614af9" /><Relationship Type="http://schemas.openxmlformats.org/officeDocument/2006/relationships/slide" Target="/ppt/slides/slide3.xml" Id="R4403f5c389424f2d" /><Relationship Type="http://schemas.openxmlformats.org/officeDocument/2006/relationships/slide" Target="/ppt/slides/slide4.xml" Id="R67862114e2b149ce" /><Relationship Type="http://schemas.openxmlformats.org/officeDocument/2006/relationships/slide" Target="/ppt/slides/slide5.xml" Id="R81140ed679344973" /><Relationship Type="http://schemas.openxmlformats.org/officeDocument/2006/relationships/slide" Target="/ppt/slides/slide6.xml" Id="Rdd2cf18a3f004b3d" /><Relationship Type="http://schemas.openxmlformats.org/officeDocument/2006/relationships/slide" Target="/ppt/slides/slide7.xml" Id="R9b6b94ffd080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eb427ea66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13f70f91f412d" /><Relationship Type="http://schemas.openxmlformats.org/officeDocument/2006/relationships/theme" Target="/ppt/slideMasters/theme/theme1.xml" Id="R5223753b1b0b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813f70f91f41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2c7595484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30c2445594b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6d3a6876f4b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724ced2cb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8c9e705f84f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b9d1c5ca1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f9246181145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REALTY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REALTY NORGE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1 254 189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GJØSUND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REALTY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59B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921 012 829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REALTY NORGE AS</a:t>
            </a:r>
          </a:p>
        </p:txBody>
      </p:sp>
    </p:spTree>
  </p:cSld>
  <p:clrMapOvr>
    <a:masterClrMapping xmlns:a="http://schemas.openxmlformats.org/drawingml/2006/main"/>
  </p:clrMapOvr>
</p:sld>
</file>