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3afe2e1bdc46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7b02cc24904cde"/>
  </p:sldMasterIdLst>
  <p:sldIdLst>
    <p:sldId xmlns:r="http://schemas.openxmlformats.org/officeDocument/2006/relationships" id="256" r:id="Rd704b0d1617742f6"/>
    <p:sldId xmlns:r="http://schemas.openxmlformats.org/officeDocument/2006/relationships" id="257" r:id="Rbf0e45130a664a88"/>
    <p:sldId xmlns:r="http://schemas.openxmlformats.org/officeDocument/2006/relationships" id="258" r:id="Rf500600d29fe4a5e"/>
    <p:sldId xmlns:r="http://schemas.openxmlformats.org/officeDocument/2006/relationships" id="259" r:id="Rc4a26969cc5948ad"/>
    <p:sldId xmlns:r="http://schemas.openxmlformats.org/officeDocument/2006/relationships" id="260" r:id="R2cf6f3ed30b74ded"/>
    <p:sldId xmlns:r="http://schemas.openxmlformats.org/officeDocument/2006/relationships" id="261" r:id="Rb59589c2620f49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b02cc24904cde" /><Relationship Type="http://schemas.openxmlformats.org/officeDocument/2006/relationships/slide" Target="/ppt/slides/slide1.xml" Id="Rd704b0d1617742f6" /><Relationship Type="http://schemas.openxmlformats.org/officeDocument/2006/relationships/slide" Target="/ppt/slides/slide2.xml" Id="Rbf0e45130a664a88" /><Relationship Type="http://schemas.openxmlformats.org/officeDocument/2006/relationships/slide" Target="/ppt/slides/slide3.xml" Id="Rf500600d29fe4a5e" /><Relationship Type="http://schemas.openxmlformats.org/officeDocument/2006/relationships/slide" Target="/ppt/slides/slide4.xml" Id="Rc4a26969cc5948ad" /><Relationship Type="http://schemas.openxmlformats.org/officeDocument/2006/relationships/slide" Target="/ppt/slides/slide5.xml" Id="R2cf6f3ed30b74ded" /><Relationship Type="http://schemas.openxmlformats.org/officeDocument/2006/relationships/slide" Target="/ppt/slides/slide6.xml" Id="Rb59589c2620f49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93ae74d3041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b7394b03b408f" /><Relationship Type="http://schemas.openxmlformats.org/officeDocument/2006/relationships/theme" Target="/ppt/slideMasters/theme/theme1.xml" Id="R285fc2bd3b4245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6b7394b03b40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ffeab046f42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d8340f30641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07a7885c948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31e897c4249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4455d50e645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42723289749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MAGNUS AASE RH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AASE RH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AASE RH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AASE RH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AASE RH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AASE RH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2 933 348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2 677 665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2 081 821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4 274 496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AASE RH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921 020 139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 AASE RH AS</a:t>
            </a:r>
          </a:p>
        </p:txBody>
      </p:sp>
    </p:spTree>
  </p:cSld>
  <p:clrMapOvr>
    <a:masterClrMapping xmlns:a="http://schemas.openxmlformats.org/drawingml/2006/main"/>
  </p:clrMapOvr>
</p:sld>
</file>