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8450111de4a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bca2bc74744da"/>
  </p:sldMasterIdLst>
  <p:sldIdLst>
    <p:sldId xmlns:r="http://schemas.openxmlformats.org/officeDocument/2006/relationships" id="256" r:id="Rf34f3d32ad644afd"/>
    <p:sldId xmlns:r="http://schemas.openxmlformats.org/officeDocument/2006/relationships" id="257" r:id="R4a09876ca91f4bc9"/>
    <p:sldId xmlns:r="http://schemas.openxmlformats.org/officeDocument/2006/relationships" id="258" r:id="R1a4fa15d8bbf4340"/>
    <p:sldId xmlns:r="http://schemas.openxmlformats.org/officeDocument/2006/relationships" id="259" r:id="R54017f4f6605458d"/>
    <p:sldId xmlns:r="http://schemas.openxmlformats.org/officeDocument/2006/relationships" id="260" r:id="R6521d000c6f94690"/>
    <p:sldId xmlns:r="http://schemas.openxmlformats.org/officeDocument/2006/relationships" id="261" r:id="Rc4e9df82fca04fea"/>
    <p:sldId xmlns:r="http://schemas.openxmlformats.org/officeDocument/2006/relationships" id="262" r:id="Rc2c9272f6c2647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bca2bc74744da" /><Relationship Type="http://schemas.openxmlformats.org/officeDocument/2006/relationships/slide" Target="/ppt/slides/slide1.xml" Id="Rf34f3d32ad644afd" /><Relationship Type="http://schemas.openxmlformats.org/officeDocument/2006/relationships/slide" Target="/ppt/slides/slide2.xml" Id="R4a09876ca91f4bc9" /><Relationship Type="http://schemas.openxmlformats.org/officeDocument/2006/relationships/slide" Target="/ppt/slides/slide3.xml" Id="R1a4fa15d8bbf4340" /><Relationship Type="http://schemas.openxmlformats.org/officeDocument/2006/relationships/slide" Target="/ppt/slides/slide4.xml" Id="R54017f4f6605458d" /><Relationship Type="http://schemas.openxmlformats.org/officeDocument/2006/relationships/slide" Target="/ppt/slides/slide5.xml" Id="R6521d000c6f94690" /><Relationship Type="http://schemas.openxmlformats.org/officeDocument/2006/relationships/slide" Target="/ppt/slides/slide6.xml" Id="Rc4e9df82fca04fea" /><Relationship Type="http://schemas.openxmlformats.org/officeDocument/2006/relationships/slide" Target="/ppt/slides/slide7.xml" Id="Rc2c9272f6c2647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adce9aa4a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ed656142e4fbb" /><Relationship Type="http://schemas.openxmlformats.org/officeDocument/2006/relationships/theme" Target="/ppt/slideMasters/theme/theme1.xml" Id="Ra81ab4a9719443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ed656142e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ac016d4d944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4a599d0ef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16787c655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74b22ab61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03299faaa43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1da9ee2034b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f785ebe1f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ALTEGA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PERLINGHI MARIA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Motbakkene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