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f3752b883f4a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22ff39e6374e94"/>
  </p:sldMasterIdLst>
  <p:sldIdLst>
    <p:sldId xmlns:r="http://schemas.openxmlformats.org/officeDocument/2006/relationships" id="256" r:id="R662989986a564324"/>
    <p:sldId xmlns:r="http://schemas.openxmlformats.org/officeDocument/2006/relationships" id="257" r:id="Rfbb94d28a91c4ff2"/>
    <p:sldId xmlns:r="http://schemas.openxmlformats.org/officeDocument/2006/relationships" id="258" r:id="Rbef7e3e7d7034fef"/>
    <p:sldId xmlns:r="http://schemas.openxmlformats.org/officeDocument/2006/relationships" id="259" r:id="R1e3c859698044322"/>
    <p:sldId xmlns:r="http://schemas.openxmlformats.org/officeDocument/2006/relationships" id="260" r:id="R49011b717c784490"/>
    <p:sldId xmlns:r="http://schemas.openxmlformats.org/officeDocument/2006/relationships" id="261" r:id="R16829c16a8524460"/>
    <p:sldId xmlns:r="http://schemas.openxmlformats.org/officeDocument/2006/relationships" id="262" r:id="R388100d04fe549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2ff39e6374e94" /><Relationship Type="http://schemas.openxmlformats.org/officeDocument/2006/relationships/slide" Target="/ppt/slides/slide1.xml" Id="R662989986a564324" /><Relationship Type="http://schemas.openxmlformats.org/officeDocument/2006/relationships/slide" Target="/ppt/slides/slide2.xml" Id="Rfbb94d28a91c4ff2" /><Relationship Type="http://schemas.openxmlformats.org/officeDocument/2006/relationships/slide" Target="/ppt/slides/slide3.xml" Id="Rbef7e3e7d7034fef" /><Relationship Type="http://schemas.openxmlformats.org/officeDocument/2006/relationships/slide" Target="/ppt/slides/slide4.xml" Id="R1e3c859698044322" /><Relationship Type="http://schemas.openxmlformats.org/officeDocument/2006/relationships/slide" Target="/ppt/slides/slide5.xml" Id="R49011b717c784490" /><Relationship Type="http://schemas.openxmlformats.org/officeDocument/2006/relationships/slide" Target="/ppt/slides/slide6.xml" Id="R16829c16a8524460" /><Relationship Type="http://schemas.openxmlformats.org/officeDocument/2006/relationships/slide" Target="/ppt/slides/slide7.xml" Id="R388100d04fe549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0385160d144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947d74d0f47a4" /><Relationship Type="http://schemas.openxmlformats.org/officeDocument/2006/relationships/theme" Target="/ppt/slideMasters/theme/theme1.xml" Id="Rcddf7e93d20745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4947d74d0f47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f38cb9bdb47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0558774bd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b363c29a94a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5039b649748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3950e0461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3587bc5b444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767ecebcd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 INVESTOR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 INVESTOR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−7 827 663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223 027 773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2 284 749 510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2 325 864 606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GREEN BUSINESS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 INVESTOR AS</a:t>
            </a:r>
          </a:p>
        </p:txBody>
      </p:sp>
    </p:spTree>
  </p:cSld>
  <p:clrMapOvr>
    <a:masterClrMapping xmlns:a="http://schemas.openxmlformats.org/drawingml/2006/main"/>
  </p:clrMapOvr>
</p:sld>
</file>