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e6f39eafc47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4641de3c904c2f"/>
  </p:sldMasterIdLst>
  <p:sldIdLst>
    <p:sldId xmlns:r="http://schemas.openxmlformats.org/officeDocument/2006/relationships" id="256" r:id="Rb4572e1695de475d"/>
    <p:sldId xmlns:r="http://schemas.openxmlformats.org/officeDocument/2006/relationships" id="257" r:id="R1609619ad0b3430d"/>
    <p:sldId xmlns:r="http://schemas.openxmlformats.org/officeDocument/2006/relationships" id="258" r:id="Ra08150f1689a448e"/>
    <p:sldId xmlns:r="http://schemas.openxmlformats.org/officeDocument/2006/relationships" id="259" r:id="Rbd363264f7564b74"/>
    <p:sldId xmlns:r="http://schemas.openxmlformats.org/officeDocument/2006/relationships" id="260" r:id="Rca99c406b3094c8f"/>
    <p:sldId xmlns:r="http://schemas.openxmlformats.org/officeDocument/2006/relationships" id="261" r:id="R37922bfa14e24c79"/>
    <p:sldId xmlns:r="http://schemas.openxmlformats.org/officeDocument/2006/relationships" id="262" r:id="Ra22ccbedd180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641de3c904c2f" /><Relationship Type="http://schemas.openxmlformats.org/officeDocument/2006/relationships/slide" Target="/ppt/slides/slide1.xml" Id="Rb4572e1695de475d" /><Relationship Type="http://schemas.openxmlformats.org/officeDocument/2006/relationships/slide" Target="/ppt/slides/slide2.xml" Id="R1609619ad0b3430d" /><Relationship Type="http://schemas.openxmlformats.org/officeDocument/2006/relationships/slide" Target="/ppt/slides/slide3.xml" Id="Ra08150f1689a448e" /><Relationship Type="http://schemas.openxmlformats.org/officeDocument/2006/relationships/slide" Target="/ppt/slides/slide4.xml" Id="Rbd363264f7564b74" /><Relationship Type="http://schemas.openxmlformats.org/officeDocument/2006/relationships/slide" Target="/ppt/slides/slide5.xml" Id="Rca99c406b3094c8f" /><Relationship Type="http://schemas.openxmlformats.org/officeDocument/2006/relationships/slide" Target="/ppt/slides/slide6.xml" Id="R37922bfa14e24c79" /><Relationship Type="http://schemas.openxmlformats.org/officeDocument/2006/relationships/slide" Target="/ppt/slides/slide7.xml" Id="Ra22ccbedd180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f2bcccc7347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925f7064e4f90" /><Relationship Type="http://schemas.openxmlformats.org/officeDocument/2006/relationships/theme" Target="/ppt/slideMasters/theme/theme1.xml" Id="R90a868fbe0a347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f925f7064e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68a36c29a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3cddbffbc45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3968293f0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0fbab43ed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96f5b44f64e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4bfb5a6c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b0094ccf6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KLEVSTAD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KLEVSTAD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KLEVSTAD RØRSERVICE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KLEVSTAD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KLEVSTAD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KLEVSTAD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10 631 180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611 845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473 412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1 553 627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4 026 329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KLEVSTAD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KLEVSTAD ARILD HERMOD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KLEVSTAD FREDRIK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KLEVSTAD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Myrdalshovden 134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921 054 971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KLEVSTAD RØRSERVICE AS</a:t>
            </a:r>
          </a:p>
        </p:txBody>
      </p:sp>
    </p:spTree>
  </p:cSld>
  <p:clrMapOvr>
    <a:masterClrMapping xmlns:a="http://schemas.openxmlformats.org/drawingml/2006/main"/>
  </p:clrMapOvr>
</p:sld>
</file>