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6c277348a74e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138ef315de4f8e"/>
  </p:sldMasterIdLst>
  <p:sldIdLst>
    <p:sldId xmlns:r="http://schemas.openxmlformats.org/officeDocument/2006/relationships" id="256" r:id="Rf01f3663808c462d"/>
    <p:sldId xmlns:r="http://schemas.openxmlformats.org/officeDocument/2006/relationships" id="257" r:id="R08ee838276b84bba"/>
    <p:sldId xmlns:r="http://schemas.openxmlformats.org/officeDocument/2006/relationships" id="258" r:id="R3b13653672404036"/>
    <p:sldId xmlns:r="http://schemas.openxmlformats.org/officeDocument/2006/relationships" id="259" r:id="R7db8c4a7d85d462a"/>
    <p:sldId xmlns:r="http://schemas.openxmlformats.org/officeDocument/2006/relationships" id="260" r:id="Rfac2ee2fe9264c8b"/>
    <p:sldId xmlns:r="http://schemas.openxmlformats.org/officeDocument/2006/relationships" id="261" r:id="R92daed34f3c542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138ef315de4f8e" /><Relationship Type="http://schemas.openxmlformats.org/officeDocument/2006/relationships/slide" Target="/ppt/slides/slide1.xml" Id="Rf01f3663808c462d" /><Relationship Type="http://schemas.openxmlformats.org/officeDocument/2006/relationships/slide" Target="/ppt/slides/slide2.xml" Id="R08ee838276b84bba" /><Relationship Type="http://schemas.openxmlformats.org/officeDocument/2006/relationships/slide" Target="/ppt/slides/slide3.xml" Id="R3b13653672404036" /><Relationship Type="http://schemas.openxmlformats.org/officeDocument/2006/relationships/slide" Target="/ppt/slides/slide4.xml" Id="R7db8c4a7d85d462a" /><Relationship Type="http://schemas.openxmlformats.org/officeDocument/2006/relationships/slide" Target="/ppt/slides/slide5.xml" Id="Rfac2ee2fe9264c8b" /><Relationship Type="http://schemas.openxmlformats.org/officeDocument/2006/relationships/slide" Target="/ppt/slides/slide6.xml" Id="R92daed34f3c542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7c1aa0c3b94b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44f103f694d1b" /><Relationship Type="http://schemas.openxmlformats.org/officeDocument/2006/relationships/theme" Target="/ppt/slideMasters/theme/theme1.xml" Id="R8980f6799af74b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d44f103f694d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428b6d71b4e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cc6631ca645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17369226244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5dce903c043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d878755ea43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be8df41a44e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