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50bcb735e641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40a7486c04849"/>
  </p:sldMasterIdLst>
  <p:sldIdLst>
    <p:sldId xmlns:r="http://schemas.openxmlformats.org/officeDocument/2006/relationships" id="256" r:id="R7e7027fa0c914364"/>
    <p:sldId xmlns:r="http://schemas.openxmlformats.org/officeDocument/2006/relationships" id="257" r:id="R358240c20de04490"/>
    <p:sldId xmlns:r="http://schemas.openxmlformats.org/officeDocument/2006/relationships" id="258" r:id="Rdbd430dd32c24d8b"/>
    <p:sldId xmlns:r="http://schemas.openxmlformats.org/officeDocument/2006/relationships" id="259" r:id="Rc131c468578540b6"/>
    <p:sldId xmlns:r="http://schemas.openxmlformats.org/officeDocument/2006/relationships" id="260" r:id="R50f07492bd714b75"/>
    <p:sldId xmlns:r="http://schemas.openxmlformats.org/officeDocument/2006/relationships" id="261" r:id="Rfd3cba3676fd415c"/>
    <p:sldId xmlns:r="http://schemas.openxmlformats.org/officeDocument/2006/relationships" id="262" r:id="R8a36b4ed493c4d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40a7486c04849" /><Relationship Type="http://schemas.openxmlformats.org/officeDocument/2006/relationships/slide" Target="/ppt/slides/slide1.xml" Id="R7e7027fa0c914364" /><Relationship Type="http://schemas.openxmlformats.org/officeDocument/2006/relationships/slide" Target="/ppt/slides/slide2.xml" Id="R358240c20de04490" /><Relationship Type="http://schemas.openxmlformats.org/officeDocument/2006/relationships/slide" Target="/ppt/slides/slide3.xml" Id="Rdbd430dd32c24d8b" /><Relationship Type="http://schemas.openxmlformats.org/officeDocument/2006/relationships/slide" Target="/ppt/slides/slide4.xml" Id="Rc131c468578540b6" /><Relationship Type="http://schemas.openxmlformats.org/officeDocument/2006/relationships/slide" Target="/ppt/slides/slide5.xml" Id="R50f07492bd714b75" /><Relationship Type="http://schemas.openxmlformats.org/officeDocument/2006/relationships/slide" Target="/ppt/slides/slide6.xml" Id="Rfd3cba3676fd415c" /><Relationship Type="http://schemas.openxmlformats.org/officeDocument/2006/relationships/slide" Target="/ppt/slides/slide7.xml" Id="R8a36b4ed493c4d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b6fa30d1ff4c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1fda9d9934fad" /><Relationship Type="http://schemas.openxmlformats.org/officeDocument/2006/relationships/theme" Target="/ppt/slideMasters/theme/theme1.xml" Id="Re63be00942e84f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f1fda9d9934f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724f62b0e46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b577c906d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b771b87ef4b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108c98bd94f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a48d0022c42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529a663ca48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248b6f22a4b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