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bb2b58ca3141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761e5927504b85"/>
  </p:sldMasterIdLst>
  <p:sldIdLst>
    <p:sldId xmlns:r="http://schemas.openxmlformats.org/officeDocument/2006/relationships" id="256" r:id="R59ab62bf4fc4471a"/>
    <p:sldId xmlns:r="http://schemas.openxmlformats.org/officeDocument/2006/relationships" id="257" r:id="Re95fcda698314630"/>
    <p:sldId xmlns:r="http://schemas.openxmlformats.org/officeDocument/2006/relationships" id="258" r:id="Rc8c2888198e043b2"/>
    <p:sldId xmlns:r="http://schemas.openxmlformats.org/officeDocument/2006/relationships" id="259" r:id="Rda19a01f81234131"/>
    <p:sldId xmlns:r="http://schemas.openxmlformats.org/officeDocument/2006/relationships" id="260" r:id="Rd53e7dd60b574054"/>
    <p:sldId xmlns:r="http://schemas.openxmlformats.org/officeDocument/2006/relationships" id="261" r:id="R5d092637a9484100"/>
    <p:sldId xmlns:r="http://schemas.openxmlformats.org/officeDocument/2006/relationships" id="262" r:id="R524fe97d49fe48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61e5927504b85" /><Relationship Type="http://schemas.openxmlformats.org/officeDocument/2006/relationships/slide" Target="/ppt/slides/slide1.xml" Id="R59ab62bf4fc4471a" /><Relationship Type="http://schemas.openxmlformats.org/officeDocument/2006/relationships/slide" Target="/ppt/slides/slide2.xml" Id="Re95fcda698314630" /><Relationship Type="http://schemas.openxmlformats.org/officeDocument/2006/relationships/slide" Target="/ppt/slides/slide3.xml" Id="Rc8c2888198e043b2" /><Relationship Type="http://schemas.openxmlformats.org/officeDocument/2006/relationships/slide" Target="/ppt/slides/slide4.xml" Id="Rda19a01f81234131" /><Relationship Type="http://schemas.openxmlformats.org/officeDocument/2006/relationships/slide" Target="/ppt/slides/slide5.xml" Id="Rd53e7dd60b574054" /><Relationship Type="http://schemas.openxmlformats.org/officeDocument/2006/relationships/slide" Target="/ppt/slides/slide6.xml" Id="R5d092637a9484100" /><Relationship Type="http://schemas.openxmlformats.org/officeDocument/2006/relationships/slide" Target="/ppt/slides/slide7.xml" Id="R524fe97d49fe48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ed55d36b246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49ab0b8f14cd7" /><Relationship Type="http://schemas.openxmlformats.org/officeDocument/2006/relationships/theme" Target="/ppt/slideMasters/theme/theme1.xml" Id="Ra679b5759ad744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049ab0b8f14c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dc3b316864f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f29dae99442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63b56fa394d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aa062afc944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00a8f4da540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7cf7c43544b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63931412541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REINHARDTSEN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REINHARDTSEN AS ble etablert [år] og holder til i Isfjorden.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950 545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1 364 387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REINHARDTSEN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Setervegen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6320 Isfjorden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