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f08a4c98334f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1b74b8f004d6c"/>
  </p:sldMasterIdLst>
  <p:sldIdLst>
    <p:sldId xmlns:r="http://schemas.openxmlformats.org/officeDocument/2006/relationships" id="256" r:id="R1297623d71bf42e1"/>
    <p:sldId xmlns:r="http://schemas.openxmlformats.org/officeDocument/2006/relationships" id="257" r:id="R7c57ffd3b3fa4177"/>
    <p:sldId xmlns:r="http://schemas.openxmlformats.org/officeDocument/2006/relationships" id="258" r:id="R715212cdf1af4cd8"/>
    <p:sldId xmlns:r="http://schemas.openxmlformats.org/officeDocument/2006/relationships" id="259" r:id="Rfb4102ef8dd7446e"/>
    <p:sldId xmlns:r="http://schemas.openxmlformats.org/officeDocument/2006/relationships" id="260" r:id="Rc10c7f5254834925"/>
    <p:sldId xmlns:r="http://schemas.openxmlformats.org/officeDocument/2006/relationships" id="261" r:id="R39a0912ba8724570"/>
    <p:sldId xmlns:r="http://schemas.openxmlformats.org/officeDocument/2006/relationships" id="262" r:id="R9db0dd0c131d44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1b74b8f004d6c" /><Relationship Type="http://schemas.openxmlformats.org/officeDocument/2006/relationships/slide" Target="/ppt/slides/slide1.xml" Id="R1297623d71bf42e1" /><Relationship Type="http://schemas.openxmlformats.org/officeDocument/2006/relationships/slide" Target="/ppt/slides/slide2.xml" Id="R7c57ffd3b3fa4177" /><Relationship Type="http://schemas.openxmlformats.org/officeDocument/2006/relationships/slide" Target="/ppt/slides/slide3.xml" Id="R715212cdf1af4cd8" /><Relationship Type="http://schemas.openxmlformats.org/officeDocument/2006/relationships/slide" Target="/ppt/slides/slide4.xml" Id="Rfb4102ef8dd7446e" /><Relationship Type="http://schemas.openxmlformats.org/officeDocument/2006/relationships/slide" Target="/ppt/slides/slide5.xml" Id="Rc10c7f5254834925" /><Relationship Type="http://schemas.openxmlformats.org/officeDocument/2006/relationships/slide" Target="/ppt/slides/slide6.xml" Id="R39a0912ba8724570" /><Relationship Type="http://schemas.openxmlformats.org/officeDocument/2006/relationships/slide" Target="/ppt/slides/slide7.xml" Id="R9db0dd0c131d44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85e4e24b0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1576788f2465f" /><Relationship Type="http://schemas.openxmlformats.org/officeDocument/2006/relationships/theme" Target="/ppt/slideMasters/theme/theme1.xml" Id="Ra3ad2902d0e0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1576788f2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90226b89d48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5242cceb4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fc04d7aea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44dd25ffe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17f469ebe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3834dd40943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59792ebf7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