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8859c83ecb4f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88764808044617"/>
  </p:sldMasterIdLst>
  <p:sldIdLst>
    <p:sldId xmlns:r="http://schemas.openxmlformats.org/officeDocument/2006/relationships" id="256" r:id="Rb8d1b418ddea4467"/>
    <p:sldId xmlns:r="http://schemas.openxmlformats.org/officeDocument/2006/relationships" id="257" r:id="R969c981dd1be4213"/>
    <p:sldId xmlns:r="http://schemas.openxmlformats.org/officeDocument/2006/relationships" id="258" r:id="R7fe1d14b12f74642"/>
    <p:sldId xmlns:r="http://schemas.openxmlformats.org/officeDocument/2006/relationships" id="259" r:id="R7ee736d5417c47f1"/>
    <p:sldId xmlns:r="http://schemas.openxmlformats.org/officeDocument/2006/relationships" id="260" r:id="R5f1cc31d266e4556"/>
    <p:sldId xmlns:r="http://schemas.openxmlformats.org/officeDocument/2006/relationships" id="261" r:id="R6eb27c12beaa4f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88764808044617" /><Relationship Type="http://schemas.openxmlformats.org/officeDocument/2006/relationships/slide" Target="/ppt/slides/slide1.xml" Id="Rb8d1b418ddea4467" /><Relationship Type="http://schemas.openxmlformats.org/officeDocument/2006/relationships/slide" Target="/ppt/slides/slide2.xml" Id="R969c981dd1be4213" /><Relationship Type="http://schemas.openxmlformats.org/officeDocument/2006/relationships/slide" Target="/ppt/slides/slide3.xml" Id="R7fe1d14b12f74642" /><Relationship Type="http://schemas.openxmlformats.org/officeDocument/2006/relationships/slide" Target="/ppt/slides/slide4.xml" Id="R7ee736d5417c47f1" /><Relationship Type="http://schemas.openxmlformats.org/officeDocument/2006/relationships/slide" Target="/ppt/slides/slide5.xml" Id="R5f1cc31d266e4556" /><Relationship Type="http://schemas.openxmlformats.org/officeDocument/2006/relationships/slide" Target="/ppt/slides/slide6.xml" Id="R6eb27c12beaa4f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41f91fb26f48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7fa969f444130" /><Relationship Type="http://schemas.openxmlformats.org/officeDocument/2006/relationships/theme" Target="/ppt/slideMasters/theme/theme1.xml" Id="R134bd99b1bee4b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a7fa969f4441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71951c8d741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dd14fd8c847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24c8b2e0f4b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ccd0cbc8e49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e8251970040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4a48defe640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Andreas Birkeland, Østre Solberg vei 156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1425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921 118 708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