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7331d77db45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f1c648d19946bf"/>
  </p:sldMasterIdLst>
  <p:sldIdLst>
    <p:sldId xmlns:r="http://schemas.openxmlformats.org/officeDocument/2006/relationships" id="256" r:id="R9ef1284d777f44d9"/>
    <p:sldId xmlns:r="http://schemas.openxmlformats.org/officeDocument/2006/relationships" id="257" r:id="Rc643013784b14b09"/>
    <p:sldId xmlns:r="http://schemas.openxmlformats.org/officeDocument/2006/relationships" id="258" r:id="R7159b9df72034062"/>
    <p:sldId xmlns:r="http://schemas.openxmlformats.org/officeDocument/2006/relationships" id="259" r:id="Rb486a73bd13c4219"/>
    <p:sldId xmlns:r="http://schemas.openxmlformats.org/officeDocument/2006/relationships" id="260" r:id="Rb30e63142a874610"/>
    <p:sldId xmlns:r="http://schemas.openxmlformats.org/officeDocument/2006/relationships" id="261" r:id="R1cf57de3291d479b"/>
    <p:sldId xmlns:r="http://schemas.openxmlformats.org/officeDocument/2006/relationships" id="262" r:id="Rf3c4137455514c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1c648d19946bf" /><Relationship Type="http://schemas.openxmlformats.org/officeDocument/2006/relationships/slide" Target="/ppt/slides/slide1.xml" Id="R9ef1284d777f44d9" /><Relationship Type="http://schemas.openxmlformats.org/officeDocument/2006/relationships/slide" Target="/ppt/slides/slide2.xml" Id="Rc643013784b14b09" /><Relationship Type="http://schemas.openxmlformats.org/officeDocument/2006/relationships/slide" Target="/ppt/slides/slide3.xml" Id="R7159b9df72034062" /><Relationship Type="http://schemas.openxmlformats.org/officeDocument/2006/relationships/slide" Target="/ppt/slides/slide4.xml" Id="Rb486a73bd13c4219" /><Relationship Type="http://schemas.openxmlformats.org/officeDocument/2006/relationships/slide" Target="/ppt/slides/slide5.xml" Id="Rb30e63142a874610" /><Relationship Type="http://schemas.openxmlformats.org/officeDocument/2006/relationships/slide" Target="/ppt/slides/slide6.xml" Id="R1cf57de3291d479b" /><Relationship Type="http://schemas.openxmlformats.org/officeDocument/2006/relationships/slide" Target="/ppt/slides/slide7.xml" Id="Rf3c4137455514c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8ed02f90d49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90e6887a7467e" /><Relationship Type="http://schemas.openxmlformats.org/officeDocument/2006/relationships/theme" Target="/ppt/slideMasters/theme/theme1.xml" Id="R60debd4a471246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690e6887a746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0e789c04147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137ebf6cb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faa5ea28547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a4c56f16149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d9c791f4f48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fc1ded90244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1e881460043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