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2402b1c708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a20d227dcf4bfe"/>
  </p:sldMasterIdLst>
  <p:sldIdLst>
    <p:sldId xmlns:r="http://schemas.openxmlformats.org/officeDocument/2006/relationships" id="256" r:id="Rf76b76c6fa664b3a"/>
    <p:sldId xmlns:r="http://schemas.openxmlformats.org/officeDocument/2006/relationships" id="257" r:id="R2303b800c395407e"/>
    <p:sldId xmlns:r="http://schemas.openxmlformats.org/officeDocument/2006/relationships" id="258" r:id="R880355d1d2da43c8"/>
    <p:sldId xmlns:r="http://schemas.openxmlformats.org/officeDocument/2006/relationships" id="259" r:id="R050375a357a94591"/>
    <p:sldId xmlns:r="http://schemas.openxmlformats.org/officeDocument/2006/relationships" id="260" r:id="Rca3be4d710c04a48"/>
    <p:sldId xmlns:r="http://schemas.openxmlformats.org/officeDocument/2006/relationships" id="261" r:id="R37d8e8e77f5341ba"/>
    <p:sldId xmlns:r="http://schemas.openxmlformats.org/officeDocument/2006/relationships" id="262" r:id="R394790fc95cc46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20d227dcf4bfe" /><Relationship Type="http://schemas.openxmlformats.org/officeDocument/2006/relationships/slide" Target="/ppt/slides/slide1.xml" Id="Rf76b76c6fa664b3a" /><Relationship Type="http://schemas.openxmlformats.org/officeDocument/2006/relationships/slide" Target="/ppt/slides/slide2.xml" Id="R2303b800c395407e" /><Relationship Type="http://schemas.openxmlformats.org/officeDocument/2006/relationships/slide" Target="/ppt/slides/slide3.xml" Id="R880355d1d2da43c8" /><Relationship Type="http://schemas.openxmlformats.org/officeDocument/2006/relationships/slide" Target="/ppt/slides/slide4.xml" Id="R050375a357a94591" /><Relationship Type="http://schemas.openxmlformats.org/officeDocument/2006/relationships/slide" Target="/ppt/slides/slide5.xml" Id="Rca3be4d710c04a48" /><Relationship Type="http://schemas.openxmlformats.org/officeDocument/2006/relationships/slide" Target="/ppt/slides/slide6.xml" Id="R37d8e8e77f5341ba" /><Relationship Type="http://schemas.openxmlformats.org/officeDocument/2006/relationships/slide" Target="/ppt/slides/slide7.xml" Id="R394790fc95cc46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1410e576047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720d8911f4ecf" /><Relationship Type="http://schemas.openxmlformats.org/officeDocument/2006/relationships/theme" Target="/ppt/slideMasters/theme/theme1.xml" Id="Rddb6bfe10e5848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1720d8911f4e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a17c746cf48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a1cd822d549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87a4bac664d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7ad393ea041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e3b43a0a04e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6f9a8a93348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265dde84849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SPARDAMA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SPARDAMA INVEST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954 636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BERENTZEN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Saubakken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921 145 950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