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884d726e5741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c77f393fa34036"/>
  </p:sldMasterIdLst>
  <p:sldIdLst>
    <p:sldId xmlns:r="http://schemas.openxmlformats.org/officeDocument/2006/relationships" id="256" r:id="R8cac1428ac7e4e92"/>
    <p:sldId xmlns:r="http://schemas.openxmlformats.org/officeDocument/2006/relationships" id="257" r:id="R35638ccbc15044f4"/>
    <p:sldId xmlns:r="http://schemas.openxmlformats.org/officeDocument/2006/relationships" id="258" r:id="R2c4c00b8fd694598"/>
    <p:sldId xmlns:r="http://schemas.openxmlformats.org/officeDocument/2006/relationships" id="259" r:id="R9a16005210e64c9d"/>
    <p:sldId xmlns:r="http://schemas.openxmlformats.org/officeDocument/2006/relationships" id="260" r:id="R488a89d473b54bec"/>
    <p:sldId xmlns:r="http://schemas.openxmlformats.org/officeDocument/2006/relationships" id="261" r:id="Ra752afdbb445447c"/>
    <p:sldId xmlns:r="http://schemas.openxmlformats.org/officeDocument/2006/relationships" id="262" r:id="Re8d4b05507044a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c77f393fa34036" /><Relationship Type="http://schemas.openxmlformats.org/officeDocument/2006/relationships/slide" Target="/ppt/slides/slide1.xml" Id="R8cac1428ac7e4e92" /><Relationship Type="http://schemas.openxmlformats.org/officeDocument/2006/relationships/slide" Target="/ppt/slides/slide2.xml" Id="R35638ccbc15044f4" /><Relationship Type="http://schemas.openxmlformats.org/officeDocument/2006/relationships/slide" Target="/ppt/slides/slide3.xml" Id="R2c4c00b8fd694598" /><Relationship Type="http://schemas.openxmlformats.org/officeDocument/2006/relationships/slide" Target="/ppt/slides/slide4.xml" Id="R9a16005210e64c9d" /><Relationship Type="http://schemas.openxmlformats.org/officeDocument/2006/relationships/slide" Target="/ppt/slides/slide5.xml" Id="R488a89d473b54bec" /><Relationship Type="http://schemas.openxmlformats.org/officeDocument/2006/relationships/slide" Target="/ppt/slides/slide6.xml" Id="Ra752afdbb445447c" /><Relationship Type="http://schemas.openxmlformats.org/officeDocument/2006/relationships/slide" Target="/ppt/slides/slide7.xml" Id="Re8d4b05507044a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e8226ef7b149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dc666f651457e" /><Relationship Type="http://schemas.openxmlformats.org/officeDocument/2006/relationships/theme" Target="/ppt/slideMasters/theme/theme1.xml" Id="R98855f7f5ddc46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3dc666f65145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d1da8d08941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8025e6c514b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ce96d84ce4d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b402d5ef146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4603511c240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56c1ca1de4e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bb89458c34a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BERGVIK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3 959 951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3 921 661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3 001 342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GROUP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Business Sweden, Arbins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