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aa9b81f0e247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864253449845ac"/>
  </p:sldMasterIdLst>
  <p:sldIdLst>
    <p:sldId xmlns:r="http://schemas.openxmlformats.org/officeDocument/2006/relationships" id="256" r:id="R40d8498baf2045c8"/>
    <p:sldId xmlns:r="http://schemas.openxmlformats.org/officeDocument/2006/relationships" id="257" r:id="Rfde5f862bfbc49b3"/>
    <p:sldId xmlns:r="http://schemas.openxmlformats.org/officeDocument/2006/relationships" id="258" r:id="R77f45a9332c644d0"/>
    <p:sldId xmlns:r="http://schemas.openxmlformats.org/officeDocument/2006/relationships" id="259" r:id="Rcd910905854d47e9"/>
    <p:sldId xmlns:r="http://schemas.openxmlformats.org/officeDocument/2006/relationships" id="260" r:id="Rc82e085f7ad64b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864253449845ac" /><Relationship Type="http://schemas.openxmlformats.org/officeDocument/2006/relationships/slide" Target="/ppt/slides/slide1.xml" Id="R40d8498baf2045c8" /><Relationship Type="http://schemas.openxmlformats.org/officeDocument/2006/relationships/slide" Target="/ppt/slides/slide2.xml" Id="Rfde5f862bfbc49b3" /><Relationship Type="http://schemas.openxmlformats.org/officeDocument/2006/relationships/slide" Target="/ppt/slides/slide3.xml" Id="R77f45a9332c644d0" /><Relationship Type="http://schemas.openxmlformats.org/officeDocument/2006/relationships/slide" Target="/ppt/slides/slide4.xml" Id="Rcd910905854d47e9" /><Relationship Type="http://schemas.openxmlformats.org/officeDocument/2006/relationships/slide" Target="/ppt/slides/slide5.xml" Id="Rc82e085f7ad64b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70e57d39c044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9c512dd1e494b" /><Relationship Type="http://schemas.openxmlformats.org/officeDocument/2006/relationships/theme" Target="/ppt/slideMasters/theme/theme1.xml" Id="Rb43e8dcd1e4b4f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39c512dd1e49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4e690a45244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79afd13a249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ca577057146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8cb8a2f9148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24fe5060749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&amp; 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&amp; 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921 175 949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