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34dd049a234c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b0f354d1c6439d"/>
  </p:sldMasterIdLst>
  <p:sldIdLst>
    <p:sldId xmlns:r="http://schemas.openxmlformats.org/officeDocument/2006/relationships" id="256" r:id="Rc04910331be64742"/>
    <p:sldId xmlns:r="http://schemas.openxmlformats.org/officeDocument/2006/relationships" id="257" r:id="R17521dfcb3e14d5a"/>
    <p:sldId xmlns:r="http://schemas.openxmlformats.org/officeDocument/2006/relationships" id="258" r:id="Rc009b1d538e64894"/>
    <p:sldId xmlns:r="http://schemas.openxmlformats.org/officeDocument/2006/relationships" id="259" r:id="R1ed31010c0574d1e"/>
    <p:sldId xmlns:r="http://schemas.openxmlformats.org/officeDocument/2006/relationships" id="260" r:id="Re4ad536828494f8c"/>
    <p:sldId xmlns:r="http://schemas.openxmlformats.org/officeDocument/2006/relationships" id="261" r:id="R984f8f2773644e52"/>
    <p:sldId xmlns:r="http://schemas.openxmlformats.org/officeDocument/2006/relationships" id="262" r:id="R76a3a2a8594e4a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b0f354d1c6439d" /><Relationship Type="http://schemas.openxmlformats.org/officeDocument/2006/relationships/slide" Target="/ppt/slides/slide1.xml" Id="Rc04910331be64742" /><Relationship Type="http://schemas.openxmlformats.org/officeDocument/2006/relationships/slide" Target="/ppt/slides/slide2.xml" Id="R17521dfcb3e14d5a" /><Relationship Type="http://schemas.openxmlformats.org/officeDocument/2006/relationships/slide" Target="/ppt/slides/slide3.xml" Id="Rc009b1d538e64894" /><Relationship Type="http://schemas.openxmlformats.org/officeDocument/2006/relationships/slide" Target="/ppt/slides/slide4.xml" Id="R1ed31010c0574d1e" /><Relationship Type="http://schemas.openxmlformats.org/officeDocument/2006/relationships/slide" Target="/ppt/slides/slide5.xml" Id="Re4ad536828494f8c" /><Relationship Type="http://schemas.openxmlformats.org/officeDocument/2006/relationships/slide" Target="/ppt/slides/slide6.xml" Id="R984f8f2773644e52" /><Relationship Type="http://schemas.openxmlformats.org/officeDocument/2006/relationships/slide" Target="/ppt/slides/slide7.xml" Id="R76a3a2a8594e4a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45a0350cd444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2dc6adf0f74293" /><Relationship Type="http://schemas.openxmlformats.org/officeDocument/2006/relationships/theme" Target="/ppt/slideMasters/theme/theme1.xml" Id="Rf830e28f774049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2dc6adf0f742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2ef5d52eb4f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68210c96c342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22cdadc9dc4c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f62b2d33f147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e4506146c841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cb26a46464f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1d9dd3ed474a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EINEVARDEN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EINEVARDEN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EINEVARDEN HOLDING AS ble etablert [år] og holder til i Raudeberg.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EINEVARDEN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EINEVARDEN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EINEVARDEN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279 203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1 839 156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2 139 156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EINEVARDEN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RUNE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TENNEBØ KJELL GUNNAR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EINEVARDEN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Bondehaugvegen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6710 Raudeberg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921 187 270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EINEVARDEN HOLDING AS</a:t>
            </a:r>
          </a:p>
        </p:txBody>
      </p:sp>
    </p:spTree>
  </p:cSld>
  <p:clrMapOvr>
    <a:masterClrMapping xmlns:a="http://schemas.openxmlformats.org/drawingml/2006/main"/>
  </p:clrMapOvr>
</p:sld>
</file>