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e25c820ecc4e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7bf43cef6f40fc"/>
  </p:sldMasterIdLst>
  <p:sldIdLst>
    <p:sldId xmlns:r="http://schemas.openxmlformats.org/officeDocument/2006/relationships" id="256" r:id="Rc0ad2b09d4174fb3"/>
    <p:sldId xmlns:r="http://schemas.openxmlformats.org/officeDocument/2006/relationships" id="257" r:id="R3263ceab66ef4b36"/>
    <p:sldId xmlns:r="http://schemas.openxmlformats.org/officeDocument/2006/relationships" id="258" r:id="R3544969f2b4f4434"/>
    <p:sldId xmlns:r="http://schemas.openxmlformats.org/officeDocument/2006/relationships" id="259" r:id="R6ee9667de28c43b8"/>
    <p:sldId xmlns:r="http://schemas.openxmlformats.org/officeDocument/2006/relationships" id="260" r:id="Red01172396c74e5d"/>
    <p:sldId xmlns:r="http://schemas.openxmlformats.org/officeDocument/2006/relationships" id="261" r:id="R0d8f83ff78ff4b51"/>
    <p:sldId xmlns:r="http://schemas.openxmlformats.org/officeDocument/2006/relationships" id="262" r:id="Rc43f45793eb345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7bf43cef6f40fc" /><Relationship Type="http://schemas.openxmlformats.org/officeDocument/2006/relationships/slide" Target="/ppt/slides/slide1.xml" Id="Rc0ad2b09d4174fb3" /><Relationship Type="http://schemas.openxmlformats.org/officeDocument/2006/relationships/slide" Target="/ppt/slides/slide2.xml" Id="R3263ceab66ef4b36" /><Relationship Type="http://schemas.openxmlformats.org/officeDocument/2006/relationships/slide" Target="/ppt/slides/slide3.xml" Id="R3544969f2b4f4434" /><Relationship Type="http://schemas.openxmlformats.org/officeDocument/2006/relationships/slide" Target="/ppt/slides/slide4.xml" Id="R6ee9667de28c43b8" /><Relationship Type="http://schemas.openxmlformats.org/officeDocument/2006/relationships/slide" Target="/ppt/slides/slide5.xml" Id="Red01172396c74e5d" /><Relationship Type="http://schemas.openxmlformats.org/officeDocument/2006/relationships/slide" Target="/ppt/slides/slide6.xml" Id="R0d8f83ff78ff4b51" /><Relationship Type="http://schemas.openxmlformats.org/officeDocument/2006/relationships/slide" Target="/ppt/slides/slide7.xml" Id="Rc43f45793eb345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4f25ffb7646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5bc9ea94b4010" /><Relationship Type="http://schemas.openxmlformats.org/officeDocument/2006/relationships/theme" Target="/ppt/slideMasters/theme/theme1.xml" Id="Ra78ea4ccd30346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15bc9ea94b40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cc85638bc48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119cad0334f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c87dacb1146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23377282f45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f3762089a46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5519fc4054d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9175254e744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KIZU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KIZU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KIZU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KIZU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KIZU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KIZU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1 901 727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6 213 038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6 255 499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KIZU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STOKKAN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KIZU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Rønningsvegen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921 187 297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KIZU AS</a:t>
            </a:r>
          </a:p>
        </p:txBody>
      </p:sp>
    </p:spTree>
  </p:cSld>
  <p:clrMapOvr>
    <a:masterClrMapping xmlns:a="http://schemas.openxmlformats.org/drawingml/2006/main"/>
  </p:clrMapOvr>
</p:sld>
</file>