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d467ed341649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3b63f036f94447"/>
  </p:sldMasterIdLst>
  <p:sldIdLst>
    <p:sldId xmlns:r="http://schemas.openxmlformats.org/officeDocument/2006/relationships" id="256" r:id="R43a937ad66454ee3"/>
    <p:sldId xmlns:r="http://schemas.openxmlformats.org/officeDocument/2006/relationships" id="257" r:id="Rf632d27d960f43b1"/>
    <p:sldId xmlns:r="http://schemas.openxmlformats.org/officeDocument/2006/relationships" id="258" r:id="Rb682603c699a46e5"/>
    <p:sldId xmlns:r="http://schemas.openxmlformats.org/officeDocument/2006/relationships" id="259" r:id="R8856c13bd5b148ed"/>
    <p:sldId xmlns:r="http://schemas.openxmlformats.org/officeDocument/2006/relationships" id="260" r:id="Rf90c224d25434b2f"/>
    <p:sldId xmlns:r="http://schemas.openxmlformats.org/officeDocument/2006/relationships" id="261" r:id="R91b26a9b783643b6"/>
    <p:sldId xmlns:r="http://schemas.openxmlformats.org/officeDocument/2006/relationships" id="262" r:id="Rda9b245965f641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3b63f036f94447" /><Relationship Type="http://schemas.openxmlformats.org/officeDocument/2006/relationships/slide" Target="/ppt/slides/slide1.xml" Id="R43a937ad66454ee3" /><Relationship Type="http://schemas.openxmlformats.org/officeDocument/2006/relationships/slide" Target="/ppt/slides/slide2.xml" Id="Rf632d27d960f43b1" /><Relationship Type="http://schemas.openxmlformats.org/officeDocument/2006/relationships/slide" Target="/ppt/slides/slide3.xml" Id="Rb682603c699a46e5" /><Relationship Type="http://schemas.openxmlformats.org/officeDocument/2006/relationships/slide" Target="/ppt/slides/slide4.xml" Id="R8856c13bd5b148ed" /><Relationship Type="http://schemas.openxmlformats.org/officeDocument/2006/relationships/slide" Target="/ppt/slides/slide5.xml" Id="Rf90c224d25434b2f" /><Relationship Type="http://schemas.openxmlformats.org/officeDocument/2006/relationships/slide" Target="/ppt/slides/slide6.xml" Id="R91b26a9b783643b6" /><Relationship Type="http://schemas.openxmlformats.org/officeDocument/2006/relationships/slide" Target="/ppt/slides/slide7.xml" Id="Rda9b245965f641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57aed30c544f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00372b95a492f" /><Relationship Type="http://schemas.openxmlformats.org/officeDocument/2006/relationships/theme" Target="/ppt/slideMasters/theme/theme1.xml" Id="R6f2e4ed2205d4e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000372b95a49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d3dfbbcf7641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d7a37f33c42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74da65aa34c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bcb94783743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899bdf62e340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eb94f8e9884b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bb8eebaf247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LIT - 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 -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 - NOR AS ble etablert [år] og holder til i Hagan.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 -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 -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 -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3 625 076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−51 525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341 814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946 386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 -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MATIJOSKA STASYS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 -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Tyriveien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1481 Hagan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921 210 140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 - NOR AS</a:t>
            </a:r>
          </a:p>
        </p:txBody>
      </p:sp>
    </p:spTree>
  </p:cSld>
  <p:clrMapOvr>
    <a:masterClrMapping xmlns:a="http://schemas.openxmlformats.org/drawingml/2006/main"/>
  </p:clrMapOvr>
</p:sld>
</file>