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0251cea0e443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650f773b25436c"/>
  </p:sldMasterIdLst>
  <p:sldIdLst>
    <p:sldId xmlns:r="http://schemas.openxmlformats.org/officeDocument/2006/relationships" id="256" r:id="R7ae2e5af5a564c4a"/>
    <p:sldId xmlns:r="http://schemas.openxmlformats.org/officeDocument/2006/relationships" id="257" r:id="R5b4ed054155344fe"/>
    <p:sldId xmlns:r="http://schemas.openxmlformats.org/officeDocument/2006/relationships" id="258" r:id="R80db4bd82842444d"/>
    <p:sldId xmlns:r="http://schemas.openxmlformats.org/officeDocument/2006/relationships" id="259" r:id="R544b2598e731496d"/>
    <p:sldId xmlns:r="http://schemas.openxmlformats.org/officeDocument/2006/relationships" id="260" r:id="Ra5eec4458930447d"/>
    <p:sldId xmlns:r="http://schemas.openxmlformats.org/officeDocument/2006/relationships" id="261" r:id="R169cb4279ede4177"/>
    <p:sldId xmlns:r="http://schemas.openxmlformats.org/officeDocument/2006/relationships" id="262" r:id="R79070245765948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650f773b25436c" /><Relationship Type="http://schemas.openxmlformats.org/officeDocument/2006/relationships/slide" Target="/ppt/slides/slide1.xml" Id="R7ae2e5af5a564c4a" /><Relationship Type="http://schemas.openxmlformats.org/officeDocument/2006/relationships/slide" Target="/ppt/slides/slide2.xml" Id="R5b4ed054155344fe" /><Relationship Type="http://schemas.openxmlformats.org/officeDocument/2006/relationships/slide" Target="/ppt/slides/slide3.xml" Id="R80db4bd82842444d" /><Relationship Type="http://schemas.openxmlformats.org/officeDocument/2006/relationships/slide" Target="/ppt/slides/slide4.xml" Id="R544b2598e731496d" /><Relationship Type="http://schemas.openxmlformats.org/officeDocument/2006/relationships/slide" Target="/ppt/slides/slide5.xml" Id="Ra5eec4458930447d" /><Relationship Type="http://schemas.openxmlformats.org/officeDocument/2006/relationships/slide" Target="/ppt/slides/slide6.xml" Id="R169cb4279ede4177" /><Relationship Type="http://schemas.openxmlformats.org/officeDocument/2006/relationships/slide" Target="/ppt/slides/slide7.xml" Id="R79070245765948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99ef36f27f4a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0d2417f684f71" /><Relationship Type="http://schemas.openxmlformats.org/officeDocument/2006/relationships/theme" Target="/ppt/slideMasters/theme/theme1.xml" Id="R4c373652a33a4f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a0d2417f684f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8dbcf493047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9c77a75364a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34afcbb3e43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a898bd20449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c8ca93e5e48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730e3958746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f9ae4b45f42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ZIDANE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ZIDANE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ZIDANE INVEST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ZIDANE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ZIDANE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ZIDANE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3 401 396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8 892 452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ZIDANE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EIVIND LUND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ZIDANE EVENT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ZIDANE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Dønnestadveien 157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921 210 167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ZIDANE INVEST AS</a:t>
            </a:r>
          </a:p>
        </p:txBody>
      </p:sp>
    </p:spTree>
  </p:cSld>
  <p:clrMapOvr>
    <a:masterClrMapping xmlns:a="http://schemas.openxmlformats.org/drawingml/2006/main"/>
  </p:clrMapOvr>
</p:sld>
</file>