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43952393fd49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05b45c981f4d5f"/>
  </p:sldMasterIdLst>
  <p:sldIdLst>
    <p:sldId xmlns:r="http://schemas.openxmlformats.org/officeDocument/2006/relationships" id="256" r:id="R00ec5eed1dc04245"/>
    <p:sldId xmlns:r="http://schemas.openxmlformats.org/officeDocument/2006/relationships" id="257" r:id="R41a8dbca6ff74c29"/>
    <p:sldId xmlns:r="http://schemas.openxmlformats.org/officeDocument/2006/relationships" id="258" r:id="R32fd1f9532834a5e"/>
    <p:sldId xmlns:r="http://schemas.openxmlformats.org/officeDocument/2006/relationships" id="259" r:id="Rf2831703f04b45a3"/>
    <p:sldId xmlns:r="http://schemas.openxmlformats.org/officeDocument/2006/relationships" id="260" r:id="Rba763f27f4ad4cc3"/>
    <p:sldId xmlns:r="http://schemas.openxmlformats.org/officeDocument/2006/relationships" id="261" r:id="R4860943a95ab4792"/>
    <p:sldId xmlns:r="http://schemas.openxmlformats.org/officeDocument/2006/relationships" id="262" r:id="R10aa60042ca243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05b45c981f4d5f" /><Relationship Type="http://schemas.openxmlformats.org/officeDocument/2006/relationships/slide" Target="/ppt/slides/slide1.xml" Id="R00ec5eed1dc04245" /><Relationship Type="http://schemas.openxmlformats.org/officeDocument/2006/relationships/slide" Target="/ppt/slides/slide2.xml" Id="R41a8dbca6ff74c29" /><Relationship Type="http://schemas.openxmlformats.org/officeDocument/2006/relationships/slide" Target="/ppt/slides/slide3.xml" Id="R32fd1f9532834a5e" /><Relationship Type="http://schemas.openxmlformats.org/officeDocument/2006/relationships/slide" Target="/ppt/slides/slide4.xml" Id="Rf2831703f04b45a3" /><Relationship Type="http://schemas.openxmlformats.org/officeDocument/2006/relationships/slide" Target="/ppt/slides/slide5.xml" Id="Rba763f27f4ad4cc3" /><Relationship Type="http://schemas.openxmlformats.org/officeDocument/2006/relationships/slide" Target="/ppt/slides/slide6.xml" Id="R4860943a95ab4792" /><Relationship Type="http://schemas.openxmlformats.org/officeDocument/2006/relationships/slide" Target="/ppt/slides/slide7.xml" Id="R10aa60042ca243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f2a0b7f82542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79136b4e8f4b3d" /><Relationship Type="http://schemas.openxmlformats.org/officeDocument/2006/relationships/theme" Target="/ppt/slideMasters/theme/theme1.xml" Id="R757466e5f33b41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79136b4e8f4b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aa455f0d34d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b7d25791c45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20d61f0b0645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c96d2b6d244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419112ddee4c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1f5ed6221f4e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dadda3d84d4a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GENIE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GENIE HOLDING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141 253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141 746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AKREI KOVAN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Drakeåsveien 39B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3229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921 212 607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GENIE HOLDING AS</a:t>
            </a:r>
          </a:p>
        </p:txBody>
      </p:sp>
    </p:spTree>
  </p:cSld>
  <p:clrMapOvr>
    <a:masterClrMapping xmlns:a="http://schemas.openxmlformats.org/drawingml/2006/main"/>
  </p:clrMapOvr>
</p:sld>
</file>