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ab08ffa97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806e74688426a"/>
  </p:sldMasterIdLst>
  <p:sldIdLst>
    <p:sldId xmlns:r="http://schemas.openxmlformats.org/officeDocument/2006/relationships" id="256" r:id="Re285b7c1bacc4102"/>
    <p:sldId xmlns:r="http://schemas.openxmlformats.org/officeDocument/2006/relationships" id="257" r:id="R05b1c8f5948940d1"/>
    <p:sldId xmlns:r="http://schemas.openxmlformats.org/officeDocument/2006/relationships" id="258" r:id="R541ebe244e624c3f"/>
    <p:sldId xmlns:r="http://schemas.openxmlformats.org/officeDocument/2006/relationships" id="259" r:id="R698461a3ad3840d4"/>
    <p:sldId xmlns:r="http://schemas.openxmlformats.org/officeDocument/2006/relationships" id="260" r:id="R9551b0b2aa3c4a11"/>
    <p:sldId xmlns:r="http://schemas.openxmlformats.org/officeDocument/2006/relationships" id="261" r:id="R9258286333c54283"/>
    <p:sldId xmlns:r="http://schemas.openxmlformats.org/officeDocument/2006/relationships" id="262" r:id="R204f12bd1e68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806e74688426a" /><Relationship Type="http://schemas.openxmlformats.org/officeDocument/2006/relationships/slide" Target="/ppt/slides/slide1.xml" Id="Re285b7c1bacc4102" /><Relationship Type="http://schemas.openxmlformats.org/officeDocument/2006/relationships/slide" Target="/ppt/slides/slide2.xml" Id="R05b1c8f5948940d1" /><Relationship Type="http://schemas.openxmlformats.org/officeDocument/2006/relationships/slide" Target="/ppt/slides/slide3.xml" Id="R541ebe244e624c3f" /><Relationship Type="http://schemas.openxmlformats.org/officeDocument/2006/relationships/slide" Target="/ppt/slides/slide4.xml" Id="R698461a3ad3840d4" /><Relationship Type="http://schemas.openxmlformats.org/officeDocument/2006/relationships/slide" Target="/ppt/slides/slide5.xml" Id="R9551b0b2aa3c4a11" /><Relationship Type="http://schemas.openxmlformats.org/officeDocument/2006/relationships/slide" Target="/ppt/slides/slide6.xml" Id="R9258286333c54283" /><Relationship Type="http://schemas.openxmlformats.org/officeDocument/2006/relationships/slide" Target="/ppt/slides/slide7.xml" Id="R204f12bd1e68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2dbd86e5045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0a5e2bfa04334" /><Relationship Type="http://schemas.openxmlformats.org/officeDocument/2006/relationships/theme" Target="/ppt/slideMasters/theme/theme1.xml" Id="R263ea065d91d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0a5e2bfa0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e4dcdf9c3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2dc3f88f7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7b086ce7b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f1347235c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529fbc854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7ba53f7a74b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b4dc5efaf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