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28313b0ef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9efa097b945d7"/>
  </p:sldMasterIdLst>
  <p:sldIdLst>
    <p:sldId xmlns:r="http://schemas.openxmlformats.org/officeDocument/2006/relationships" id="256" r:id="R8dbc3530ecfe478d"/>
    <p:sldId xmlns:r="http://schemas.openxmlformats.org/officeDocument/2006/relationships" id="257" r:id="Re58f84cbe88c48c9"/>
    <p:sldId xmlns:r="http://schemas.openxmlformats.org/officeDocument/2006/relationships" id="258" r:id="Rd870e9ec3f68481c"/>
    <p:sldId xmlns:r="http://schemas.openxmlformats.org/officeDocument/2006/relationships" id="259" r:id="R1d1bd98afa244967"/>
    <p:sldId xmlns:r="http://schemas.openxmlformats.org/officeDocument/2006/relationships" id="260" r:id="R56b7a0910282499c"/>
    <p:sldId xmlns:r="http://schemas.openxmlformats.org/officeDocument/2006/relationships" id="261" r:id="Rff9cbfdf9df14431"/>
    <p:sldId xmlns:r="http://schemas.openxmlformats.org/officeDocument/2006/relationships" id="262" r:id="R5a4096530c5c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9efa097b945d7" /><Relationship Type="http://schemas.openxmlformats.org/officeDocument/2006/relationships/slide" Target="/ppt/slides/slide1.xml" Id="R8dbc3530ecfe478d" /><Relationship Type="http://schemas.openxmlformats.org/officeDocument/2006/relationships/slide" Target="/ppt/slides/slide2.xml" Id="Re58f84cbe88c48c9" /><Relationship Type="http://schemas.openxmlformats.org/officeDocument/2006/relationships/slide" Target="/ppt/slides/slide3.xml" Id="Rd870e9ec3f68481c" /><Relationship Type="http://schemas.openxmlformats.org/officeDocument/2006/relationships/slide" Target="/ppt/slides/slide4.xml" Id="R1d1bd98afa244967" /><Relationship Type="http://schemas.openxmlformats.org/officeDocument/2006/relationships/slide" Target="/ppt/slides/slide5.xml" Id="R56b7a0910282499c" /><Relationship Type="http://schemas.openxmlformats.org/officeDocument/2006/relationships/slide" Target="/ppt/slides/slide6.xml" Id="Rff9cbfdf9df14431" /><Relationship Type="http://schemas.openxmlformats.org/officeDocument/2006/relationships/slide" Target="/ppt/slides/slide7.xml" Id="R5a4096530c5c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b604f5d04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18af6c4f04d77" /><Relationship Type="http://schemas.openxmlformats.org/officeDocument/2006/relationships/theme" Target="/ppt/slideMasters/theme/theme1.xml" Id="Rc208cd449ef64e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18af6c4f0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600a5e835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1d13a46de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9be248856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639e9855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569568f1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b849c2fa44e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a6af8476f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SOSIV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SOSIV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−5 489 142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18 084 558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18 126 382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STEIN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