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acef2e2e6249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e2aaaf1782445c"/>
  </p:sldMasterIdLst>
  <p:sldIdLst>
    <p:sldId xmlns:r="http://schemas.openxmlformats.org/officeDocument/2006/relationships" id="256" r:id="R8af92280c7fb4615"/>
    <p:sldId xmlns:r="http://schemas.openxmlformats.org/officeDocument/2006/relationships" id="257" r:id="R43e22fbf36414c84"/>
    <p:sldId xmlns:r="http://schemas.openxmlformats.org/officeDocument/2006/relationships" id="258" r:id="Rec415ffe17504813"/>
    <p:sldId xmlns:r="http://schemas.openxmlformats.org/officeDocument/2006/relationships" id="259" r:id="Rc2ef2919b3a14603"/>
    <p:sldId xmlns:r="http://schemas.openxmlformats.org/officeDocument/2006/relationships" id="260" r:id="R3b680daffb704177"/>
    <p:sldId xmlns:r="http://schemas.openxmlformats.org/officeDocument/2006/relationships" id="261" r:id="R0de8b75c99f948f7"/>
    <p:sldId xmlns:r="http://schemas.openxmlformats.org/officeDocument/2006/relationships" id="262" r:id="R921a2db5ee9540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2aaaf1782445c" /><Relationship Type="http://schemas.openxmlformats.org/officeDocument/2006/relationships/slide" Target="/ppt/slides/slide1.xml" Id="R8af92280c7fb4615" /><Relationship Type="http://schemas.openxmlformats.org/officeDocument/2006/relationships/slide" Target="/ppt/slides/slide2.xml" Id="R43e22fbf36414c84" /><Relationship Type="http://schemas.openxmlformats.org/officeDocument/2006/relationships/slide" Target="/ppt/slides/slide3.xml" Id="Rec415ffe17504813" /><Relationship Type="http://schemas.openxmlformats.org/officeDocument/2006/relationships/slide" Target="/ppt/slides/slide4.xml" Id="Rc2ef2919b3a14603" /><Relationship Type="http://schemas.openxmlformats.org/officeDocument/2006/relationships/slide" Target="/ppt/slides/slide5.xml" Id="R3b680daffb704177" /><Relationship Type="http://schemas.openxmlformats.org/officeDocument/2006/relationships/slide" Target="/ppt/slides/slide6.xml" Id="R0de8b75c99f948f7" /><Relationship Type="http://schemas.openxmlformats.org/officeDocument/2006/relationships/slide" Target="/ppt/slides/slide7.xml" Id="R921a2db5ee9540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8210ebc6e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58b696e2b4351" /><Relationship Type="http://schemas.openxmlformats.org/officeDocument/2006/relationships/theme" Target="/ppt/slideMasters/theme/theme1.xml" Id="R0f790893b63e46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58b696e2b43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d3d5d7d4546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bcda90b6142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9e37289e3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68f66c4c04a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7e1d8863e49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53bbefdd547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1b500df7145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SØBSTAD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533 080 249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−10 284 617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64 286 214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321 170 768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59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