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80a918639344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a85a33014d4211"/>
  </p:sldMasterIdLst>
  <p:sldIdLst>
    <p:sldId xmlns:r="http://schemas.openxmlformats.org/officeDocument/2006/relationships" id="256" r:id="R1234c1030b30477f"/>
    <p:sldId xmlns:r="http://schemas.openxmlformats.org/officeDocument/2006/relationships" id="257" r:id="R13d7b487e8f74288"/>
    <p:sldId xmlns:r="http://schemas.openxmlformats.org/officeDocument/2006/relationships" id="258" r:id="R4519a782b1b44ec7"/>
    <p:sldId xmlns:r="http://schemas.openxmlformats.org/officeDocument/2006/relationships" id="259" r:id="Re7e9fbda69354f91"/>
    <p:sldId xmlns:r="http://schemas.openxmlformats.org/officeDocument/2006/relationships" id="260" r:id="R6fc0677144d14989"/>
    <p:sldId xmlns:r="http://schemas.openxmlformats.org/officeDocument/2006/relationships" id="261" r:id="Rc3315d406d5646a1"/>
    <p:sldId xmlns:r="http://schemas.openxmlformats.org/officeDocument/2006/relationships" id="262" r:id="Rf6b659bdfac941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a85a33014d4211" /><Relationship Type="http://schemas.openxmlformats.org/officeDocument/2006/relationships/slide" Target="/ppt/slides/slide1.xml" Id="R1234c1030b30477f" /><Relationship Type="http://schemas.openxmlformats.org/officeDocument/2006/relationships/slide" Target="/ppt/slides/slide2.xml" Id="R13d7b487e8f74288" /><Relationship Type="http://schemas.openxmlformats.org/officeDocument/2006/relationships/slide" Target="/ppt/slides/slide3.xml" Id="R4519a782b1b44ec7" /><Relationship Type="http://schemas.openxmlformats.org/officeDocument/2006/relationships/slide" Target="/ppt/slides/slide4.xml" Id="Re7e9fbda69354f91" /><Relationship Type="http://schemas.openxmlformats.org/officeDocument/2006/relationships/slide" Target="/ppt/slides/slide5.xml" Id="R6fc0677144d14989" /><Relationship Type="http://schemas.openxmlformats.org/officeDocument/2006/relationships/slide" Target="/ppt/slides/slide6.xml" Id="Rc3315d406d5646a1" /><Relationship Type="http://schemas.openxmlformats.org/officeDocument/2006/relationships/slide" Target="/ppt/slides/slide7.xml" Id="Rf6b659bdfac941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e1552612af45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ddd94b94814a9c" /><Relationship Type="http://schemas.openxmlformats.org/officeDocument/2006/relationships/theme" Target="/ppt/slideMasters/theme/theme1.xml" Id="Re78f69bffce948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ddd94b94814a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2d3a8f791d45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2c5dcbb29a40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99d3ea3d884e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afb830c0764d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013ac35fc648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5bdc82efef4a5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cd472b7abe45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TURBOBIT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TURBOBIT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TURBOBIT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TURBOBIT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TURBOBIT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TURBOBIT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−5 387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143 452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821 039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825 646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TURBOBIT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KRAKELI MARIUS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TURBOBIT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Marius Krakeli, Julianus Holms veg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7041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921 237 642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TURBOBIT AS</a:t>
            </a:r>
          </a:p>
        </p:txBody>
      </p:sp>
    </p:spTree>
  </p:cSld>
  <p:clrMapOvr>
    <a:masterClrMapping xmlns:a="http://schemas.openxmlformats.org/drawingml/2006/main"/>
  </p:clrMapOvr>
</p:sld>
</file>