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785cd31af548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e1d97e19d647d8"/>
  </p:sldMasterIdLst>
  <p:sldIdLst>
    <p:sldId xmlns:r="http://schemas.openxmlformats.org/officeDocument/2006/relationships" id="256" r:id="R7a3641943dc24090"/>
    <p:sldId xmlns:r="http://schemas.openxmlformats.org/officeDocument/2006/relationships" id="257" r:id="R576ea207048e4904"/>
    <p:sldId xmlns:r="http://schemas.openxmlformats.org/officeDocument/2006/relationships" id="258" r:id="Rc9393e4e3bcc45ce"/>
    <p:sldId xmlns:r="http://schemas.openxmlformats.org/officeDocument/2006/relationships" id="259" r:id="R00f5517fc9b84be8"/>
    <p:sldId xmlns:r="http://schemas.openxmlformats.org/officeDocument/2006/relationships" id="260" r:id="R0845c01272a14ec2"/>
    <p:sldId xmlns:r="http://schemas.openxmlformats.org/officeDocument/2006/relationships" id="261" r:id="Rc016bae32adc4ae2"/>
    <p:sldId xmlns:r="http://schemas.openxmlformats.org/officeDocument/2006/relationships" id="262" r:id="Rd8e8438d327640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e1d97e19d647d8" /><Relationship Type="http://schemas.openxmlformats.org/officeDocument/2006/relationships/slide" Target="/ppt/slides/slide1.xml" Id="R7a3641943dc24090" /><Relationship Type="http://schemas.openxmlformats.org/officeDocument/2006/relationships/slide" Target="/ppt/slides/slide2.xml" Id="R576ea207048e4904" /><Relationship Type="http://schemas.openxmlformats.org/officeDocument/2006/relationships/slide" Target="/ppt/slides/slide3.xml" Id="Rc9393e4e3bcc45ce" /><Relationship Type="http://schemas.openxmlformats.org/officeDocument/2006/relationships/slide" Target="/ppt/slides/slide4.xml" Id="R00f5517fc9b84be8" /><Relationship Type="http://schemas.openxmlformats.org/officeDocument/2006/relationships/slide" Target="/ppt/slides/slide5.xml" Id="R0845c01272a14ec2" /><Relationship Type="http://schemas.openxmlformats.org/officeDocument/2006/relationships/slide" Target="/ppt/slides/slide6.xml" Id="Rc016bae32adc4ae2" /><Relationship Type="http://schemas.openxmlformats.org/officeDocument/2006/relationships/slide" Target="/ppt/slides/slide7.xml" Id="Rd8e8438d327640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8072293ee247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7c301833c46da" /><Relationship Type="http://schemas.openxmlformats.org/officeDocument/2006/relationships/theme" Target="/ppt/slideMasters/theme/theme1.xml" Id="R8a820d2416154e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f7c301833c46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a3b9d9dd141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ad515c09b49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e297bcb7d49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f81ca00274f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ad9879c274b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918c7a0a64a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d158d29324d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RÅD OG REGNSKAPTJENESTER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OG REGNSKAPTJENESTER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 OG REGNSKAPTJENESTER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OG REGNSKAPTJENESTER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OG REGNSKAPTJENESTER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OG REGNSKAPTJENESTER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10 509 528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2 949 110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2 453 998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6 991 591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8 599 848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OG REGNSKAPTJENESTER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AFZAL BEENISH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OG REGNSKAPTJENESTER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921 237 685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 OG REGNSKAPTJENESTER AS</a:t>
            </a:r>
          </a:p>
        </p:txBody>
      </p:sp>
    </p:spTree>
  </p:cSld>
  <p:clrMapOvr>
    <a:masterClrMapping xmlns:a="http://schemas.openxmlformats.org/drawingml/2006/main"/>
  </p:clrMapOvr>
</p:sld>
</file>