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0e03a871054c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eb1a889b634e9d"/>
  </p:sldMasterIdLst>
  <p:sldIdLst>
    <p:sldId xmlns:r="http://schemas.openxmlformats.org/officeDocument/2006/relationships" id="256" r:id="R028e116b1ed14c57"/>
    <p:sldId xmlns:r="http://schemas.openxmlformats.org/officeDocument/2006/relationships" id="257" r:id="Rcce10bd945c44e01"/>
    <p:sldId xmlns:r="http://schemas.openxmlformats.org/officeDocument/2006/relationships" id="258" r:id="R46d023943d9d4f8b"/>
    <p:sldId xmlns:r="http://schemas.openxmlformats.org/officeDocument/2006/relationships" id="259" r:id="Rdf4832da5c4245bc"/>
    <p:sldId xmlns:r="http://schemas.openxmlformats.org/officeDocument/2006/relationships" id="260" r:id="R977e7686db0a421f"/>
    <p:sldId xmlns:r="http://schemas.openxmlformats.org/officeDocument/2006/relationships" id="261" r:id="R0539f7829b9e4d68"/>
    <p:sldId xmlns:r="http://schemas.openxmlformats.org/officeDocument/2006/relationships" id="262" r:id="R39b1a3fafd5743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eb1a889b634e9d" /><Relationship Type="http://schemas.openxmlformats.org/officeDocument/2006/relationships/slide" Target="/ppt/slides/slide1.xml" Id="R028e116b1ed14c57" /><Relationship Type="http://schemas.openxmlformats.org/officeDocument/2006/relationships/slide" Target="/ppt/slides/slide2.xml" Id="Rcce10bd945c44e01" /><Relationship Type="http://schemas.openxmlformats.org/officeDocument/2006/relationships/slide" Target="/ppt/slides/slide3.xml" Id="R46d023943d9d4f8b" /><Relationship Type="http://schemas.openxmlformats.org/officeDocument/2006/relationships/slide" Target="/ppt/slides/slide4.xml" Id="Rdf4832da5c4245bc" /><Relationship Type="http://schemas.openxmlformats.org/officeDocument/2006/relationships/slide" Target="/ppt/slides/slide5.xml" Id="R977e7686db0a421f" /><Relationship Type="http://schemas.openxmlformats.org/officeDocument/2006/relationships/slide" Target="/ppt/slides/slide6.xml" Id="R0539f7829b9e4d68" /><Relationship Type="http://schemas.openxmlformats.org/officeDocument/2006/relationships/slide" Target="/ppt/slides/slide7.xml" Id="R39b1a3fafd5743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cd29aa3a4c46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3e2de7282402b" /><Relationship Type="http://schemas.openxmlformats.org/officeDocument/2006/relationships/theme" Target="/ppt/slideMasters/theme/theme1.xml" Id="R783cbb81153949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63e2de728240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b104587c148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b3530165041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616d9319443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f2cd04b6f4e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df949ee6a4b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477c9043b46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5f301170744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HJERTNES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HJERTNES CONSULTING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155 280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1 081 869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1 237 108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HJERTNES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Furulunden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5210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921 237 995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