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aedc1fe4a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104300ead412b"/>
  </p:sldMasterIdLst>
  <p:sldIdLst>
    <p:sldId xmlns:r="http://schemas.openxmlformats.org/officeDocument/2006/relationships" id="256" r:id="R545be4ecb45c4114"/>
    <p:sldId xmlns:r="http://schemas.openxmlformats.org/officeDocument/2006/relationships" id="257" r:id="R4c22f9e6c80f4383"/>
    <p:sldId xmlns:r="http://schemas.openxmlformats.org/officeDocument/2006/relationships" id="258" r:id="R3caa5625e8334115"/>
    <p:sldId xmlns:r="http://schemas.openxmlformats.org/officeDocument/2006/relationships" id="259" r:id="R14e7370242254b00"/>
    <p:sldId xmlns:r="http://schemas.openxmlformats.org/officeDocument/2006/relationships" id="260" r:id="R8cba035679d3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104300ead412b" /><Relationship Type="http://schemas.openxmlformats.org/officeDocument/2006/relationships/slide" Target="/ppt/slides/slide1.xml" Id="R545be4ecb45c4114" /><Relationship Type="http://schemas.openxmlformats.org/officeDocument/2006/relationships/slide" Target="/ppt/slides/slide2.xml" Id="R4c22f9e6c80f4383" /><Relationship Type="http://schemas.openxmlformats.org/officeDocument/2006/relationships/slide" Target="/ppt/slides/slide3.xml" Id="R3caa5625e8334115" /><Relationship Type="http://schemas.openxmlformats.org/officeDocument/2006/relationships/slide" Target="/ppt/slides/slide4.xml" Id="R14e7370242254b00" /><Relationship Type="http://schemas.openxmlformats.org/officeDocument/2006/relationships/slide" Target="/ppt/slides/slide5.xml" Id="R8cba035679d3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584d4850e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642e92c4b4dbd" /><Relationship Type="http://schemas.openxmlformats.org/officeDocument/2006/relationships/theme" Target="/ppt/slideMasters/theme/theme1.xml" Id="R96b8c8ff5257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642e92c4b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86290ad26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e873a00e5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787959873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249108768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858b8a488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SUNNFJORD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SUNNFJORD KOMMUNE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postmottak@sunnfjord.kommune.no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921 244 207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KOMMUNE</a:t>
            </a:r>
          </a:p>
        </p:txBody>
      </p:sp>
    </p:spTree>
  </p:cSld>
  <p:clrMapOvr>
    <a:masterClrMapping xmlns:a="http://schemas.openxmlformats.org/drawingml/2006/main"/>
  </p:clrMapOvr>
</p:sld>
</file>