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49a9a4ac8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f8572b3ee4a49"/>
  </p:sldMasterIdLst>
  <p:sldIdLst>
    <p:sldId xmlns:r="http://schemas.openxmlformats.org/officeDocument/2006/relationships" id="256" r:id="R19df8d2c15a145ba"/>
    <p:sldId xmlns:r="http://schemas.openxmlformats.org/officeDocument/2006/relationships" id="257" r:id="Rfb1c949c86b2400a"/>
    <p:sldId xmlns:r="http://schemas.openxmlformats.org/officeDocument/2006/relationships" id="258" r:id="Rf0b09a2718ec480b"/>
    <p:sldId xmlns:r="http://schemas.openxmlformats.org/officeDocument/2006/relationships" id="259" r:id="R22b1a1dfc78a4156"/>
    <p:sldId xmlns:r="http://schemas.openxmlformats.org/officeDocument/2006/relationships" id="260" r:id="R46335130435e4f07"/>
    <p:sldId xmlns:r="http://schemas.openxmlformats.org/officeDocument/2006/relationships" id="261" r:id="R0c20d959438c4526"/>
    <p:sldId xmlns:r="http://schemas.openxmlformats.org/officeDocument/2006/relationships" id="262" r:id="R7b38416b90a6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f8572b3ee4a49" /><Relationship Type="http://schemas.openxmlformats.org/officeDocument/2006/relationships/slide" Target="/ppt/slides/slide1.xml" Id="R19df8d2c15a145ba" /><Relationship Type="http://schemas.openxmlformats.org/officeDocument/2006/relationships/slide" Target="/ppt/slides/slide2.xml" Id="Rfb1c949c86b2400a" /><Relationship Type="http://schemas.openxmlformats.org/officeDocument/2006/relationships/slide" Target="/ppt/slides/slide3.xml" Id="Rf0b09a2718ec480b" /><Relationship Type="http://schemas.openxmlformats.org/officeDocument/2006/relationships/slide" Target="/ppt/slides/slide4.xml" Id="R22b1a1dfc78a4156" /><Relationship Type="http://schemas.openxmlformats.org/officeDocument/2006/relationships/slide" Target="/ppt/slides/slide5.xml" Id="R46335130435e4f07" /><Relationship Type="http://schemas.openxmlformats.org/officeDocument/2006/relationships/slide" Target="/ppt/slides/slide6.xml" Id="R0c20d959438c4526" /><Relationship Type="http://schemas.openxmlformats.org/officeDocument/2006/relationships/slide" Target="/ppt/slides/slide7.xml" Id="R7b38416b90a6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708710200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1054393184634" /><Relationship Type="http://schemas.openxmlformats.org/officeDocument/2006/relationships/theme" Target="/ppt/slideMasters/theme/theme1.xml" Id="R68933062d10a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105439318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1c368a30c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998410de7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b97c4df0e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ea0760c24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ce177076a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20217095a4a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a145d12ed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&amp; CO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9 225 423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356 959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3 514 773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&amp; CO AS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MALEMA INVEST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SØRVÅG KENNETH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37041383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 &amp; CO AS</a:t>
            </a:r>
          </a:p>
        </p:txBody>
      </p:sp>
    </p:spTree>
  </p:cSld>
  <p:clrMapOvr>
    <a:masterClrMapping xmlns:a="http://schemas.openxmlformats.org/drawingml/2006/main"/>
  </p:clrMapOvr>
</p:sld>
</file>