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56907887c5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2656abab94830"/>
  </p:sldMasterIdLst>
  <p:sldIdLst>
    <p:sldId xmlns:r="http://schemas.openxmlformats.org/officeDocument/2006/relationships" id="256" r:id="Re8122e66768a47d7"/>
    <p:sldId xmlns:r="http://schemas.openxmlformats.org/officeDocument/2006/relationships" id="257" r:id="R09d8fe956d5c4234"/>
    <p:sldId xmlns:r="http://schemas.openxmlformats.org/officeDocument/2006/relationships" id="258" r:id="R9a63a3e263a546e6"/>
    <p:sldId xmlns:r="http://schemas.openxmlformats.org/officeDocument/2006/relationships" id="259" r:id="Rfe61c6830d71451c"/>
    <p:sldId xmlns:r="http://schemas.openxmlformats.org/officeDocument/2006/relationships" id="260" r:id="Rb11903b49eb74d14"/>
    <p:sldId xmlns:r="http://schemas.openxmlformats.org/officeDocument/2006/relationships" id="261" r:id="R10438f7b9c7449cc"/>
    <p:sldId xmlns:r="http://schemas.openxmlformats.org/officeDocument/2006/relationships" id="262" r:id="R7eaf5c540fa7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2656abab94830" /><Relationship Type="http://schemas.openxmlformats.org/officeDocument/2006/relationships/slide" Target="/ppt/slides/slide1.xml" Id="Re8122e66768a47d7" /><Relationship Type="http://schemas.openxmlformats.org/officeDocument/2006/relationships/slide" Target="/ppt/slides/slide2.xml" Id="R09d8fe956d5c4234" /><Relationship Type="http://schemas.openxmlformats.org/officeDocument/2006/relationships/slide" Target="/ppt/slides/slide3.xml" Id="R9a63a3e263a546e6" /><Relationship Type="http://schemas.openxmlformats.org/officeDocument/2006/relationships/slide" Target="/ppt/slides/slide4.xml" Id="Rfe61c6830d71451c" /><Relationship Type="http://schemas.openxmlformats.org/officeDocument/2006/relationships/slide" Target="/ppt/slides/slide5.xml" Id="Rb11903b49eb74d14" /><Relationship Type="http://schemas.openxmlformats.org/officeDocument/2006/relationships/slide" Target="/ppt/slides/slide6.xml" Id="R10438f7b9c7449cc" /><Relationship Type="http://schemas.openxmlformats.org/officeDocument/2006/relationships/slide" Target="/ppt/slides/slide7.xml" Id="R7eaf5c540fa7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1b944d4de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b37cf602439f" /><Relationship Type="http://schemas.openxmlformats.org/officeDocument/2006/relationships/theme" Target="/ppt/slideMasters/theme/theme1.xml" Id="R1b4eacb01b9f42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fb37cf602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ea443cb5f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f7358c48f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64e91a789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0e98cf6b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2061b4c9f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f684b4d94b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dafe0b3e1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SCANMUDRING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SCANMUDRING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137 629 326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352 910 524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596 393 469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HOLDING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CONSTRUCTIO AS  –  6,9 %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Gismerøyveien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SCANMUDRING HOLDING AS</a:t>
            </a:r>
          </a:p>
        </p:txBody>
      </p:sp>
    </p:spTree>
  </p:cSld>
  <p:clrMapOvr>
    <a:masterClrMapping xmlns:a="http://schemas.openxmlformats.org/drawingml/2006/main"/>
  </p:clrMapOvr>
</p:sld>
</file>