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32def47b140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06c406f104b6b"/>
  </p:sldMasterIdLst>
  <p:sldIdLst>
    <p:sldId xmlns:r="http://schemas.openxmlformats.org/officeDocument/2006/relationships" id="256" r:id="R399b023a9fc14122"/>
    <p:sldId xmlns:r="http://schemas.openxmlformats.org/officeDocument/2006/relationships" id="257" r:id="Rfa745c22db48479c"/>
    <p:sldId xmlns:r="http://schemas.openxmlformats.org/officeDocument/2006/relationships" id="258" r:id="R801cab30ec3d4739"/>
    <p:sldId xmlns:r="http://schemas.openxmlformats.org/officeDocument/2006/relationships" id="259" r:id="R76904191c4d34e9d"/>
    <p:sldId xmlns:r="http://schemas.openxmlformats.org/officeDocument/2006/relationships" id="260" r:id="Rdd7ce80b7d7043ed"/>
    <p:sldId xmlns:r="http://schemas.openxmlformats.org/officeDocument/2006/relationships" id="261" r:id="R36539626340b4811"/>
    <p:sldId xmlns:r="http://schemas.openxmlformats.org/officeDocument/2006/relationships" id="262" r:id="R127bb818922e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06c406f104b6b" /><Relationship Type="http://schemas.openxmlformats.org/officeDocument/2006/relationships/slide" Target="/ppt/slides/slide1.xml" Id="R399b023a9fc14122" /><Relationship Type="http://schemas.openxmlformats.org/officeDocument/2006/relationships/slide" Target="/ppt/slides/slide2.xml" Id="Rfa745c22db48479c" /><Relationship Type="http://schemas.openxmlformats.org/officeDocument/2006/relationships/slide" Target="/ppt/slides/slide3.xml" Id="R801cab30ec3d4739" /><Relationship Type="http://schemas.openxmlformats.org/officeDocument/2006/relationships/slide" Target="/ppt/slides/slide4.xml" Id="R76904191c4d34e9d" /><Relationship Type="http://schemas.openxmlformats.org/officeDocument/2006/relationships/slide" Target="/ppt/slides/slide5.xml" Id="Rdd7ce80b7d7043ed" /><Relationship Type="http://schemas.openxmlformats.org/officeDocument/2006/relationships/slide" Target="/ppt/slides/slide6.xml" Id="R36539626340b4811" /><Relationship Type="http://schemas.openxmlformats.org/officeDocument/2006/relationships/slide" Target="/ppt/slides/slide7.xml" Id="R127bb818922e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8bbedd5cd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f82580ca4488" /><Relationship Type="http://schemas.openxmlformats.org/officeDocument/2006/relationships/theme" Target="/ppt/slideMasters/theme/theme1.xml" Id="Rba8b32e06812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df82580ca44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7b0e3f9f46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e0805a73341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9bdd64e06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785e50ecc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a6a57f21c4c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b80350464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d7863b97c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