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22d299b2ba40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c4ca330bf4440"/>
  </p:sldMasterIdLst>
  <p:sldIdLst>
    <p:sldId xmlns:r="http://schemas.openxmlformats.org/officeDocument/2006/relationships" id="256" r:id="R1b0a38dde9194300"/>
    <p:sldId xmlns:r="http://schemas.openxmlformats.org/officeDocument/2006/relationships" id="257" r:id="Rc453808597124c05"/>
    <p:sldId xmlns:r="http://schemas.openxmlformats.org/officeDocument/2006/relationships" id="258" r:id="R7ebd37b9a22c4543"/>
    <p:sldId xmlns:r="http://schemas.openxmlformats.org/officeDocument/2006/relationships" id="259" r:id="R8df3eb18c4cb46b7"/>
    <p:sldId xmlns:r="http://schemas.openxmlformats.org/officeDocument/2006/relationships" id="260" r:id="Ra6f34e74c95c4d05"/>
    <p:sldId xmlns:r="http://schemas.openxmlformats.org/officeDocument/2006/relationships" id="261" r:id="R4956eb66f5be4ed4"/>
    <p:sldId xmlns:r="http://schemas.openxmlformats.org/officeDocument/2006/relationships" id="262" r:id="Rb84326f6c21b47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c4ca330bf4440" /><Relationship Type="http://schemas.openxmlformats.org/officeDocument/2006/relationships/slide" Target="/ppt/slides/slide1.xml" Id="R1b0a38dde9194300" /><Relationship Type="http://schemas.openxmlformats.org/officeDocument/2006/relationships/slide" Target="/ppt/slides/slide2.xml" Id="Rc453808597124c05" /><Relationship Type="http://schemas.openxmlformats.org/officeDocument/2006/relationships/slide" Target="/ppt/slides/slide3.xml" Id="R7ebd37b9a22c4543" /><Relationship Type="http://schemas.openxmlformats.org/officeDocument/2006/relationships/slide" Target="/ppt/slides/slide4.xml" Id="R8df3eb18c4cb46b7" /><Relationship Type="http://schemas.openxmlformats.org/officeDocument/2006/relationships/slide" Target="/ppt/slides/slide5.xml" Id="Ra6f34e74c95c4d05" /><Relationship Type="http://schemas.openxmlformats.org/officeDocument/2006/relationships/slide" Target="/ppt/slides/slide6.xml" Id="R4956eb66f5be4ed4" /><Relationship Type="http://schemas.openxmlformats.org/officeDocument/2006/relationships/slide" Target="/ppt/slides/slide7.xml" Id="Rb84326f6c21b47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cde8b932e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fa0e278674c3c" /><Relationship Type="http://schemas.openxmlformats.org/officeDocument/2006/relationships/theme" Target="/ppt/slideMasters/theme/theme1.xml" Id="R1a403b33e89c41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afa0e278674c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7ceb064a548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8532a6132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0d8d7238e41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57849b69342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0d9430eef44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ec232db854d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3fbc5bf70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OVERHALLA PIZZERIA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OVERHALLA PIZZERIA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3 681 994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482 411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372 821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548 690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968 598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HAMIK MAHMOUD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Namsengata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