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abed591848458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a0b7bf78af4664"/>
  </p:sldMasterIdLst>
  <p:sldIdLst>
    <p:sldId xmlns:r="http://schemas.openxmlformats.org/officeDocument/2006/relationships" id="256" r:id="R2e7590d151c64569"/>
    <p:sldId xmlns:r="http://schemas.openxmlformats.org/officeDocument/2006/relationships" id="257" r:id="R8b423eecb3504d38"/>
    <p:sldId xmlns:r="http://schemas.openxmlformats.org/officeDocument/2006/relationships" id="258" r:id="R262bd70b8d414a00"/>
    <p:sldId xmlns:r="http://schemas.openxmlformats.org/officeDocument/2006/relationships" id="259" r:id="Rdd36968c16044218"/>
    <p:sldId xmlns:r="http://schemas.openxmlformats.org/officeDocument/2006/relationships" id="260" r:id="R9a94d7f4420c41c4"/>
    <p:sldId xmlns:r="http://schemas.openxmlformats.org/officeDocument/2006/relationships" id="261" r:id="Rc7ca303224614655"/>
    <p:sldId xmlns:r="http://schemas.openxmlformats.org/officeDocument/2006/relationships" id="262" r:id="Rcb7bad4ee24849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0b7bf78af4664" /><Relationship Type="http://schemas.openxmlformats.org/officeDocument/2006/relationships/slide" Target="/ppt/slides/slide1.xml" Id="R2e7590d151c64569" /><Relationship Type="http://schemas.openxmlformats.org/officeDocument/2006/relationships/slide" Target="/ppt/slides/slide2.xml" Id="R8b423eecb3504d38" /><Relationship Type="http://schemas.openxmlformats.org/officeDocument/2006/relationships/slide" Target="/ppt/slides/slide3.xml" Id="R262bd70b8d414a00" /><Relationship Type="http://schemas.openxmlformats.org/officeDocument/2006/relationships/slide" Target="/ppt/slides/slide4.xml" Id="Rdd36968c16044218" /><Relationship Type="http://schemas.openxmlformats.org/officeDocument/2006/relationships/slide" Target="/ppt/slides/slide5.xml" Id="R9a94d7f4420c41c4" /><Relationship Type="http://schemas.openxmlformats.org/officeDocument/2006/relationships/slide" Target="/ppt/slides/slide6.xml" Id="Rc7ca303224614655" /><Relationship Type="http://schemas.openxmlformats.org/officeDocument/2006/relationships/slide" Target="/ppt/slides/slide7.xml" Id="Rcb7bad4ee24849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c77e02c5b041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ce776d8a7435a" /><Relationship Type="http://schemas.openxmlformats.org/officeDocument/2006/relationships/theme" Target="/ppt/slideMasters/theme/theme1.xml" Id="R27352c1af1a541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1ce776d8a743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36791652d44a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e2fd1390f40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2acce1ae5d47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826d3c24c44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40c0daa1142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896afc0aa349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e35b6d5e34c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A/S MERKURGÅRDEN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A/S MERKURGÅRDEN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19 110 591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6 336 487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5 132 414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5 861 064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22 228 972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ANNE CECILIE  –  73,3 %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MORTEN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ROSS HANS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Kongens gate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41 62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921 313 721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A/S MERKURGÅRDEN</a:t>
            </a:r>
          </a:p>
        </p:txBody>
      </p:sp>
    </p:spTree>
  </p:cSld>
  <p:clrMapOvr>
    <a:masterClrMapping xmlns:a="http://schemas.openxmlformats.org/drawingml/2006/main"/>
  </p:clrMapOvr>
</p:sld>
</file>