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d5fb30a8614f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9cae932d124348"/>
  </p:sldMasterIdLst>
  <p:sldIdLst>
    <p:sldId xmlns:r="http://schemas.openxmlformats.org/officeDocument/2006/relationships" id="256" r:id="Re53e6abe5d2a4db0"/>
    <p:sldId xmlns:r="http://schemas.openxmlformats.org/officeDocument/2006/relationships" id="257" r:id="R82c01f8427a44a9c"/>
    <p:sldId xmlns:r="http://schemas.openxmlformats.org/officeDocument/2006/relationships" id="258" r:id="R700b3f478bd34d98"/>
    <p:sldId xmlns:r="http://schemas.openxmlformats.org/officeDocument/2006/relationships" id="259" r:id="Rae8d38e68f3c491a"/>
    <p:sldId xmlns:r="http://schemas.openxmlformats.org/officeDocument/2006/relationships" id="260" r:id="R3195c9f896414ee9"/>
    <p:sldId xmlns:r="http://schemas.openxmlformats.org/officeDocument/2006/relationships" id="261" r:id="R03d3fbd2e2a249e9"/>
    <p:sldId xmlns:r="http://schemas.openxmlformats.org/officeDocument/2006/relationships" id="262" r:id="R9d10ab1fb69647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9cae932d124348" /><Relationship Type="http://schemas.openxmlformats.org/officeDocument/2006/relationships/slide" Target="/ppt/slides/slide1.xml" Id="Re53e6abe5d2a4db0" /><Relationship Type="http://schemas.openxmlformats.org/officeDocument/2006/relationships/slide" Target="/ppt/slides/slide2.xml" Id="R82c01f8427a44a9c" /><Relationship Type="http://schemas.openxmlformats.org/officeDocument/2006/relationships/slide" Target="/ppt/slides/slide3.xml" Id="R700b3f478bd34d98" /><Relationship Type="http://schemas.openxmlformats.org/officeDocument/2006/relationships/slide" Target="/ppt/slides/slide4.xml" Id="Rae8d38e68f3c491a" /><Relationship Type="http://schemas.openxmlformats.org/officeDocument/2006/relationships/slide" Target="/ppt/slides/slide5.xml" Id="R3195c9f896414ee9" /><Relationship Type="http://schemas.openxmlformats.org/officeDocument/2006/relationships/slide" Target="/ppt/slides/slide6.xml" Id="R03d3fbd2e2a249e9" /><Relationship Type="http://schemas.openxmlformats.org/officeDocument/2006/relationships/slide" Target="/ppt/slides/slide7.xml" Id="R9d10ab1fb69647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96a7f51ce64a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62edeb8aa4232" /><Relationship Type="http://schemas.openxmlformats.org/officeDocument/2006/relationships/theme" Target="/ppt/slideMasters/theme/theme1.xml" Id="R261fec3661044d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662edeb8aa42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3be553d894b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c57ff8ee943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eca254b4446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416f45c1443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3e51a56804e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b69f0196f40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b79f2053640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ANLEGGSBISTAND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ANLEGGSBISTAND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ANLEGGSBISTAND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ANLEGGSBISTAND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ANLEGGSBISTAND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ANLEGGSBISTAND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23 594 212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2 092 512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5 834 380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ANLEGGSBISTAND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J.M.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ANLEGGSBISTAND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Klemmavegen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921 332 343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ANLEGGSBISTAND AS</a:t>
            </a:r>
          </a:p>
        </p:txBody>
      </p:sp>
    </p:spTree>
  </p:cSld>
  <p:clrMapOvr>
    <a:masterClrMapping xmlns:a="http://schemas.openxmlformats.org/drawingml/2006/main"/>
  </p:clrMapOvr>
</p:sld>
</file>