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40f4ef137294f7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16ca76fe8754b9e"/>
  </p:sldMasterIdLst>
  <p:sldIdLst>
    <p:sldId xmlns:r="http://schemas.openxmlformats.org/officeDocument/2006/relationships" id="256" r:id="R567b8c2c1e4f48e4"/>
    <p:sldId xmlns:r="http://schemas.openxmlformats.org/officeDocument/2006/relationships" id="257" r:id="Rdf90c7bc8f3a4cde"/>
    <p:sldId xmlns:r="http://schemas.openxmlformats.org/officeDocument/2006/relationships" id="258" r:id="Rb6162a7e519a4aa9"/>
    <p:sldId xmlns:r="http://schemas.openxmlformats.org/officeDocument/2006/relationships" id="259" r:id="R98c3ff9f705f417c"/>
    <p:sldId xmlns:r="http://schemas.openxmlformats.org/officeDocument/2006/relationships" id="260" r:id="R15c486af69a34938"/>
    <p:sldId xmlns:r="http://schemas.openxmlformats.org/officeDocument/2006/relationships" id="261" r:id="R6c070942f5874fa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16ca76fe8754b9e" /><Relationship Type="http://schemas.openxmlformats.org/officeDocument/2006/relationships/slide" Target="/ppt/slides/slide1.xml" Id="R567b8c2c1e4f48e4" /><Relationship Type="http://schemas.openxmlformats.org/officeDocument/2006/relationships/slide" Target="/ppt/slides/slide2.xml" Id="Rdf90c7bc8f3a4cde" /><Relationship Type="http://schemas.openxmlformats.org/officeDocument/2006/relationships/slide" Target="/ppt/slides/slide3.xml" Id="Rb6162a7e519a4aa9" /><Relationship Type="http://schemas.openxmlformats.org/officeDocument/2006/relationships/slide" Target="/ppt/slides/slide4.xml" Id="R98c3ff9f705f417c" /><Relationship Type="http://schemas.openxmlformats.org/officeDocument/2006/relationships/slide" Target="/ppt/slides/slide5.xml" Id="R15c486af69a34938" /><Relationship Type="http://schemas.openxmlformats.org/officeDocument/2006/relationships/slide" Target="/ppt/slides/slide6.xml" Id="R6c070942f5874fa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ef3d0bdc9324b5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eb6f4fc91b4617" /><Relationship Type="http://schemas.openxmlformats.org/officeDocument/2006/relationships/theme" Target="/ppt/slideMasters/theme/theme1.xml" Id="R15143fb64ce048b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feb6f4fc91b461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ecbfcb0ab844f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0ab620f264438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1a20e9ec60468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f870d48c6b47c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a4200a63f44a4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0a043b9e34485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ANTHOLZ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ANTHOLZ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ANTHOLZ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ANTHOLZ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ANTHOLZ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ANTHOLZ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Dvergsneslia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4639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921 337 310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ANTHOLZ INVEST AS</a:t>
            </a:r>
          </a:p>
        </p:txBody>
      </p:sp>
    </p:spTree>
  </p:cSld>
  <p:clrMapOvr>
    <a:masterClrMapping xmlns:a="http://schemas.openxmlformats.org/drawingml/2006/main"/>
  </p:clrMapOvr>
</p:sld>
</file>