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7eeb3da7c046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ae76770f404a58"/>
  </p:sldMasterIdLst>
  <p:sldIdLst>
    <p:sldId xmlns:r="http://schemas.openxmlformats.org/officeDocument/2006/relationships" id="256" r:id="R2e7ed758d6bc4ea4"/>
    <p:sldId xmlns:r="http://schemas.openxmlformats.org/officeDocument/2006/relationships" id="257" r:id="R11d2dbc632f14d6d"/>
    <p:sldId xmlns:r="http://schemas.openxmlformats.org/officeDocument/2006/relationships" id="258" r:id="Ra58e697b256744f3"/>
    <p:sldId xmlns:r="http://schemas.openxmlformats.org/officeDocument/2006/relationships" id="259" r:id="R4c341965cf134343"/>
    <p:sldId xmlns:r="http://schemas.openxmlformats.org/officeDocument/2006/relationships" id="260" r:id="R69b4d5b873644096"/>
    <p:sldId xmlns:r="http://schemas.openxmlformats.org/officeDocument/2006/relationships" id="261" r:id="R564659f92f8c4cb6"/>
    <p:sldId xmlns:r="http://schemas.openxmlformats.org/officeDocument/2006/relationships" id="262" r:id="Rda5a11a9b0354a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ae76770f404a58" /><Relationship Type="http://schemas.openxmlformats.org/officeDocument/2006/relationships/slide" Target="/ppt/slides/slide1.xml" Id="R2e7ed758d6bc4ea4" /><Relationship Type="http://schemas.openxmlformats.org/officeDocument/2006/relationships/slide" Target="/ppt/slides/slide2.xml" Id="R11d2dbc632f14d6d" /><Relationship Type="http://schemas.openxmlformats.org/officeDocument/2006/relationships/slide" Target="/ppt/slides/slide3.xml" Id="Ra58e697b256744f3" /><Relationship Type="http://schemas.openxmlformats.org/officeDocument/2006/relationships/slide" Target="/ppt/slides/slide4.xml" Id="R4c341965cf134343" /><Relationship Type="http://schemas.openxmlformats.org/officeDocument/2006/relationships/slide" Target="/ppt/slides/slide5.xml" Id="R69b4d5b873644096" /><Relationship Type="http://schemas.openxmlformats.org/officeDocument/2006/relationships/slide" Target="/ppt/slides/slide6.xml" Id="R564659f92f8c4cb6" /><Relationship Type="http://schemas.openxmlformats.org/officeDocument/2006/relationships/slide" Target="/ppt/slides/slide7.xml" Id="Rda5a11a9b0354a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86c807763e4c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025507bca411a" /><Relationship Type="http://schemas.openxmlformats.org/officeDocument/2006/relationships/theme" Target="/ppt/slideMasters/theme/theme1.xml" Id="R38001976855a4c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7025507bca41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e85ea11774e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ad02e72774f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0a76453b949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254f17c9d46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e9e22d85e4a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37c0095b54d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ee46f47bc43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ANTHOLZ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ANTHOLZ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1 771 335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10 718 504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11 316 017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ARNT GEORG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Dvergsneslia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