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9fa4543ce648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974acbf0a141a4"/>
  </p:sldMasterIdLst>
  <p:sldIdLst>
    <p:sldId xmlns:r="http://schemas.openxmlformats.org/officeDocument/2006/relationships" id="256" r:id="R427f786018d540db"/>
    <p:sldId xmlns:r="http://schemas.openxmlformats.org/officeDocument/2006/relationships" id="257" r:id="R733f5867cece4f09"/>
    <p:sldId xmlns:r="http://schemas.openxmlformats.org/officeDocument/2006/relationships" id="258" r:id="R0d3d36419eea4a21"/>
    <p:sldId xmlns:r="http://schemas.openxmlformats.org/officeDocument/2006/relationships" id="259" r:id="R9da96d2839914120"/>
    <p:sldId xmlns:r="http://schemas.openxmlformats.org/officeDocument/2006/relationships" id="260" r:id="Rd729d9a43d10462f"/>
    <p:sldId xmlns:r="http://schemas.openxmlformats.org/officeDocument/2006/relationships" id="261" r:id="R52b62d21b02a4edc"/>
    <p:sldId xmlns:r="http://schemas.openxmlformats.org/officeDocument/2006/relationships" id="262" r:id="Rdcca7f8d53534b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974acbf0a141a4" /><Relationship Type="http://schemas.openxmlformats.org/officeDocument/2006/relationships/slide" Target="/ppt/slides/slide1.xml" Id="R427f786018d540db" /><Relationship Type="http://schemas.openxmlformats.org/officeDocument/2006/relationships/slide" Target="/ppt/slides/slide2.xml" Id="R733f5867cece4f09" /><Relationship Type="http://schemas.openxmlformats.org/officeDocument/2006/relationships/slide" Target="/ppt/slides/slide3.xml" Id="R0d3d36419eea4a21" /><Relationship Type="http://schemas.openxmlformats.org/officeDocument/2006/relationships/slide" Target="/ppt/slides/slide4.xml" Id="R9da96d2839914120" /><Relationship Type="http://schemas.openxmlformats.org/officeDocument/2006/relationships/slide" Target="/ppt/slides/slide5.xml" Id="Rd729d9a43d10462f" /><Relationship Type="http://schemas.openxmlformats.org/officeDocument/2006/relationships/slide" Target="/ppt/slides/slide6.xml" Id="R52b62d21b02a4edc" /><Relationship Type="http://schemas.openxmlformats.org/officeDocument/2006/relationships/slide" Target="/ppt/slides/slide7.xml" Id="Rdcca7f8d53534b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1d53f4f4ab4f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3eb13196c4773" /><Relationship Type="http://schemas.openxmlformats.org/officeDocument/2006/relationships/theme" Target="/ppt/slideMasters/theme/theme1.xml" Id="R3b087f4669a845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43eb13196c47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4db7b3dac40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3692c077d48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b35ade1154d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9a3b5184844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479f5f5ed46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9cb443c144e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ed13a1e7240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 DESIGN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2 084 175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2 957 868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 JAMES DESIGN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ALGER-SVENSSON SILJE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RICHARDSON JAMES EDWARD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GRZYBOWSKA-CZAN MAGDALENA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Park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simon@sjdesign.no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