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5006d0bd6644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b610e9f0574be5"/>
  </p:sldMasterIdLst>
  <p:sldIdLst>
    <p:sldId xmlns:r="http://schemas.openxmlformats.org/officeDocument/2006/relationships" id="256" r:id="R4fa26ca238bd4422"/>
    <p:sldId xmlns:r="http://schemas.openxmlformats.org/officeDocument/2006/relationships" id="257" r:id="R7b2978cd4b5640d7"/>
    <p:sldId xmlns:r="http://schemas.openxmlformats.org/officeDocument/2006/relationships" id="258" r:id="R2a05be6483b44b22"/>
    <p:sldId xmlns:r="http://schemas.openxmlformats.org/officeDocument/2006/relationships" id="259" r:id="R46193951a314438e"/>
    <p:sldId xmlns:r="http://schemas.openxmlformats.org/officeDocument/2006/relationships" id="260" r:id="Rcd1801a54efa4928"/>
    <p:sldId xmlns:r="http://schemas.openxmlformats.org/officeDocument/2006/relationships" id="261" r:id="Re26ea67d97bd400c"/>
    <p:sldId xmlns:r="http://schemas.openxmlformats.org/officeDocument/2006/relationships" id="262" r:id="R731dd698090b4b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610e9f0574be5" /><Relationship Type="http://schemas.openxmlformats.org/officeDocument/2006/relationships/slide" Target="/ppt/slides/slide1.xml" Id="R4fa26ca238bd4422" /><Relationship Type="http://schemas.openxmlformats.org/officeDocument/2006/relationships/slide" Target="/ppt/slides/slide2.xml" Id="R7b2978cd4b5640d7" /><Relationship Type="http://schemas.openxmlformats.org/officeDocument/2006/relationships/slide" Target="/ppt/slides/slide3.xml" Id="R2a05be6483b44b22" /><Relationship Type="http://schemas.openxmlformats.org/officeDocument/2006/relationships/slide" Target="/ppt/slides/slide4.xml" Id="R46193951a314438e" /><Relationship Type="http://schemas.openxmlformats.org/officeDocument/2006/relationships/slide" Target="/ppt/slides/slide5.xml" Id="Rcd1801a54efa4928" /><Relationship Type="http://schemas.openxmlformats.org/officeDocument/2006/relationships/slide" Target="/ppt/slides/slide6.xml" Id="Re26ea67d97bd400c" /><Relationship Type="http://schemas.openxmlformats.org/officeDocument/2006/relationships/slide" Target="/ppt/slides/slide7.xml" Id="R731dd698090b4b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e6e9a6f7343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4a9192f624ec5" /><Relationship Type="http://schemas.openxmlformats.org/officeDocument/2006/relationships/theme" Target="/ppt/slideMasters/theme/theme1.xml" Id="Rc14b61749f404e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4a9192f624e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35355eec14f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d1d56ecbd4b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52ba5a7444e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b309c1f6e48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c7f533a6d49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fa9fb3ee147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93da756e441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DIG VESTFOLD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DIG VESTFOLD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9 444 272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−1 546 708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−1 432 708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13 939 277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K SANDNES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TROND EINAR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SMEDSRUD MASKIN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Hegdalveien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921 359 721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