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a49bf5480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5b499b03514c4c"/>
  </p:sldMasterIdLst>
  <p:sldIdLst>
    <p:sldId xmlns:r="http://schemas.openxmlformats.org/officeDocument/2006/relationships" id="256" r:id="Rbb64538bac77453c"/>
    <p:sldId xmlns:r="http://schemas.openxmlformats.org/officeDocument/2006/relationships" id="257" r:id="R1684068caf024634"/>
    <p:sldId xmlns:r="http://schemas.openxmlformats.org/officeDocument/2006/relationships" id="258" r:id="R07d69e3964f04c1d"/>
    <p:sldId xmlns:r="http://schemas.openxmlformats.org/officeDocument/2006/relationships" id="259" r:id="R97d12cb9db094c5c"/>
    <p:sldId xmlns:r="http://schemas.openxmlformats.org/officeDocument/2006/relationships" id="260" r:id="R4e5c54380fd64676"/>
    <p:sldId xmlns:r="http://schemas.openxmlformats.org/officeDocument/2006/relationships" id="261" r:id="Rd49ba2a988f7435a"/>
    <p:sldId xmlns:r="http://schemas.openxmlformats.org/officeDocument/2006/relationships" id="262" r:id="R882d0c17b7eb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b499b03514c4c" /><Relationship Type="http://schemas.openxmlformats.org/officeDocument/2006/relationships/slide" Target="/ppt/slides/slide1.xml" Id="Rbb64538bac77453c" /><Relationship Type="http://schemas.openxmlformats.org/officeDocument/2006/relationships/slide" Target="/ppt/slides/slide2.xml" Id="R1684068caf024634" /><Relationship Type="http://schemas.openxmlformats.org/officeDocument/2006/relationships/slide" Target="/ppt/slides/slide3.xml" Id="R07d69e3964f04c1d" /><Relationship Type="http://schemas.openxmlformats.org/officeDocument/2006/relationships/slide" Target="/ppt/slides/slide4.xml" Id="R97d12cb9db094c5c" /><Relationship Type="http://schemas.openxmlformats.org/officeDocument/2006/relationships/slide" Target="/ppt/slides/slide5.xml" Id="R4e5c54380fd64676" /><Relationship Type="http://schemas.openxmlformats.org/officeDocument/2006/relationships/slide" Target="/ppt/slides/slide6.xml" Id="Rd49ba2a988f7435a" /><Relationship Type="http://schemas.openxmlformats.org/officeDocument/2006/relationships/slide" Target="/ppt/slides/slide7.xml" Id="R882d0c17b7eb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110c731c8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2188e38704f3f" /><Relationship Type="http://schemas.openxmlformats.org/officeDocument/2006/relationships/theme" Target="/ppt/slideMasters/theme/theme1.xml" Id="R036cdbdbf8ff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2188e3870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1ff5d1fde4b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4407ecef4b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929f0b55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c8c25a2c54b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10b3e7d98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64edaef8f49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aee9ca35248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AUNAAS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5 794 024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AUNAAS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Børge Aunaas, Aunaas Invest AS, Lillegårdsbakken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921 361 408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