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064a2b3a92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636ddb2aa4554"/>
  </p:sldMasterIdLst>
  <p:sldIdLst>
    <p:sldId xmlns:r="http://schemas.openxmlformats.org/officeDocument/2006/relationships" id="256" r:id="R1b39289c06a341ae"/>
    <p:sldId xmlns:r="http://schemas.openxmlformats.org/officeDocument/2006/relationships" id="257" r:id="R8db8de5cf35e468c"/>
    <p:sldId xmlns:r="http://schemas.openxmlformats.org/officeDocument/2006/relationships" id="258" r:id="R1d05ac892baa4a3b"/>
    <p:sldId xmlns:r="http://schemas.openxmlformats.org/officeDocument/2006/relationships" id="259" r:id="R65edc9cb408a4ed8"/>
    <p:sldId xmlns:r="http://schemas.openxmlformats.org/officeDocument/2006/relationships" id="260" r:id="Rd8708c1d3e444b04"/>
    <p:sldId xmlns:r="http://schemas.openxmlformats.org/officeDocument/2006/relationships" id="261" r:id="R58b009eaaa8e4913"/>
    <p:sldId xmlns:r="http://schemas.openxmlformats.org/officeDocument/2006/relationships" id="262" r:id="Rd214d874d685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636ddb2aa4554" /><Relationship Type="http://schemas.openxmlformats.org/officeDocument/2006/relationships/slide" Target="/ppt/slides/slide1.xml" Id="R1b39289c06a341ae" /><Relationship Type="http://schemas.openxmlformats.org/officeDocument/2006/relationships/slide" Target="/ppt/slides/slide2.xml" Id="R8db8de5cf35e468c" /><Relationship Type="http://schemas.openxmlformats.org/officeDocument/2006/relationships/slide" Target="/ppt/slides/slide3.xml" Id="R1d05ac892baa4a3b" /><Relationship Type="http://schemas.openxmlformats.org/officeDocument/2006/relationships/slide" Target="/ppt/slides/slide4.xml" Id="R65edc9cb408a4ed8" /><Relationship Type="http://schemas.openxmlformats.org/officeDocument/2006/relationships/slide" Target="/ppt/slides/slide5.xml" Id="Rd8708c1d3e444b04" /><Relationship Type="http://schemas.openxmlformats.org/officeDocument/2006/relationships/slide" Target="/ppt/slides/slide6.xml" Id="R58b009eaaa8e4913" /><Relationship Type="http://schemas.openxmlformats.org/officeDocument/2006/relationships/slide" Target="/ppt/slides/slide7.xml" Id="Rd214d874d685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9005aa2014f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a7acc2a264cce" /><Relationship Type="http://schemas.openxmlformats.org/officeDocument/2006/relationships/theme" Target="/ppt/slideMasters/theme/theme1.xml" Id="Rf25a1dffb2ac40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a7acc2a26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3c8bf660e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0c1e70c38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f53b1f02d4d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33b40da88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868f9fcc2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b25c76e5c43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50abcc57f4c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