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fa6f1406a5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6b6b671fa24f10"/>
  </p:sldMasterIdLst>
  <p:sldIdLst>
    <p:sldId xmlns:r="http://schemas.openxmlformats.org/officeDocument/2006/relationships" id="256" r:id="R90d9be30c4c04fb0"/>
    <p:sldId xmlns:r="http://schemas.openxmlformats.org/officeDocument/2006/relationships" id="257" r:id="R7c7294a8ff7e47d0"/>
    <p:sldId xmlns:r="http://schemas.openxmlformats.org/officeDocument/2006/relationships" id="258" r:id="R3c4351a840e74970"/>
    <p:sldId xmlns:r="http://schemas.openxmlformats.org/officeDocument/2006/relationships" id="259" r:id="R8a51548193284c40"/>
    <p:sldId xmlns:r="http://schemas.openxmlformats.org/officeDocument/2006/relationships" id="260" r:id="R449949386d4046e7"/>
    <p:sldId xmlns:r="http://schemas.openxmlformats.org/officeDocument/2006/relationships" id="261" r:id="Rdd27e745eab143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b6b671fa24f10" /><Relationship Type="http://schemas.openxmlformats.org/officeDocument/2006/relationships/slide" Target="/ppt/slides/slide1.xml" Id="R90d9be30c4c04fb0" /><Relationship Type="http://schemas.openxmlformats.org/officeDocument/2006/relationships/slide" Target="/ppt/slides/slide2.xml" Id="R7c7294a8ff7e47d0" /><Relationship Type="http://schemas.openxmlformats.org/officeDocument/2006/relationships/slide" Target="/ppt/slides/slide3.xml" Id="R3c4351a840e74970" /><Relationship Type="http://schemas.openxmlformats.org/officeDocument/2006/relationships/slide" Target="/ppt/slides/slide4.xml" Id="R8a51548193284c40" /><Relationship Type="http://schemas.openxmlformats.org/officeDocument/2006/relationships/slide" Target="/ppt/slides/slide5.xml" Id="R449949386d4046e7" /><Relationship Type="http://schemas.openxmlformats.org/officeDocument/2006/relationships/slide" Target="/ppt/slides/slide6.xml" Id="Rdd27e745eab143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dcf5d49c04e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e76e4e8d4f3c" /><Relationship Type="http://schemas.openxmlformats.org/officeDocument/2006/relationships/theme" Target="/ppt/slideMasters/theme/theme1.xml" Id="R1d07c65317e149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be76e4e8d4f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0e02b0d148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5d04d6d86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2fba1394941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a26558d32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42a5efcfc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4db262d63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