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70122bb2f34b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f601bd0551415b"/>
  </p:sldMasterIdLst>
  <p:sldIdLst>
    <p:sldId xmlns:r="http://schemas.openxmlformats.org/officeDocument/2006/relationships" id="256" r:id="Rdc67267f287241fa"/>
    <p:sldId xmlns:r="http://schemas.openxmlformats.org/officeDocument/2006/relationships" id="257" r:id="Rdb1e348c3520418e"/>
    <p:sldId xmlns:r="http://schemas.openxmlformats.org/officeDocument/2006/relationships" id="258" r:id="R95e358a72b3b4391"/>
    <p:sldId xmlns:r="http://schemas.openxmlformats.org/officeDocument/2006/relationships" id="259" r:id="R6921558221d04cb7"/>
    <p:sldId xmlns:r="http://schemas.openxmlformats.org/officeDocument/2006/relationships" id="260" r:id="Rcf74a6a808af44e6"/>
    <p:sldId xmlns:r="http://schemas.openxmlformats.org/officeDocument/2006/relationships" id="261" r:id="Rffc9693056b74cd5"/>
    <p:sldId xmlns:r="http://schemas.openxmlformats.org/officeDocument/2006/relationships" id="262" r:id="Rf15c2123b05741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f601bd0551415b" /><Relationship Type="http://schemas.openxmlformats.org/officeDocument/2006/relationships/slide" Target="/ppt/slides/slide1.xml" Id="Rdc67267f287241fa" /><Relationship Type="http://schemas.openxmlformats.org/officeDocument/2006/relationships/slide" Target="/ppt/slides/slide2.xml" Id="Rdb1e348c3520418e" /><Relationship Type="http://schemas.openxmlformats.org/officeDocument/2006/relationships/slide" Target="/ppt/slides/slide3.xml" Id="R95e358a72b3b4391" /><Relationship Type="http://schemas.openxmlformats.org/officeDocument/2006/relationships/slide" Target="/ppt/slides/slide4.xml" Id="R6921558221d04cb7" /><Relationship Type="http://schemas.openxmlformats.org/officeDocument/2006/relationships/slide" Target="/ppt/slides/slide5.xml" Id="Rcf74a6a808af44e6" /><Relationship Type="http://schemas.openxmlformats.org/officeDocument/2006/relationships/slide" Target="/ppt/slides/slide6.xml" Id="Rffc9693056b74cd5" /><Relationship Type="http://schemas.openxmlformats.org/officeDocument/2006/relationships/slide" Target="/ppt/slides/slide7.xml" Id="Rf15c2123b05741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8a7d52aedb4f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36a5d68fbd4df1" /><Relationship Type="http://schemas.openxmlformats.org/officeDocument/2006/relationships/theme" Target="/ppt/slideMasters/theme/theme1.xml" Id="Rba67cfdc9c984f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36a5d68fbd4d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a5cdcd906a48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958ed8a24645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7cb399172b4f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3bcf620b424a5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4ef4a51b84434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e8842f93034c2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70c425990447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VALDRES ENERGI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VALDRES ENERGI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VALDRES ENERGI AS ble etablert [år] og holder til i Fagernes.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VALDRES ENERGI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VALDRES ENERGI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VALDRES ENERGI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14 819 791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−1 192 305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4 454 385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153 406 156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480 064 234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VALDRES ENERGI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NORD-AURDAL KOMMUNE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ØYSTRE SLIDRE KOMMUNE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VESTRE SLIDRE KOMMUNE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VALDRES ENERGI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Spikarmoen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2900 Fagernes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921 389 256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VALDRES ENERGI AS</a:t>
            </a:r>
          </a:p>
        </p:txBody>
      </p:sp>
    </p:spTree>
  </p:cSld>
  <p:clrMapOvr>
    <a:masterClrMapping xmlns:a="http://schemas.openxmlformats.org/drawingml/2006/main"/>
  </p:clrMapOvr>
</p:sld>
</file>