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d2a6f401e843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85c0b9a6a148a7"/>
  </p:sldMasterIdLst>
  <p:sldIdLst>
    <p:sldId xmlns:r="http://schemas.openxmlformats.org/officeDocument/2006/relationships" id="256" r:id="R0876e6ff25b4423f"/>
    <p:sldId xmlns:r="http://schemas.openxmlformats.org/officeDocument/2006/relationships" id="257" r:id="R6f739ae0808e4974"/>
    <p:sldId xmlns:r="http://schemas.openxmlformats.org/officeDocument/2006/relationships" id="258" r:id="Re2a2eca6776948da"/>
    <p:sldId xmlns:r="http://schemas.openxmlformats.org/officeDocument/2006/relationships" id="259" r:id="Rb562b0d9980447b5"/>
    <p:sldId xmlns:r="http://schemas.openxmlformats.org/officeDocument/2006/relationships" id="260" r:id="R9dae7b1fddb449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85c0b9a6a148a7" /><Relationship Type="http://schemas.openxmlformats.org/officeDocument/2006/relationships/slide" Target="/ppt/slides/slide1.xml" Id="R0876e6ff25b4423f" /><Relationship Type="http://schemas.openxmlformats.org/officeDocument/2006/relationships/slide" Target="/ppt/slides/slide2.xml" Id="R6f739ae0808e4974" /><Relationship Type="http://schemas.openxmlformats.org/officeDocument/2006/relationships/slide" Target="/ppt/slides/slide3.xml" Id="Re2a2eca6776948da" /><Relationship Type="http://schemas.openxmlformats.org/officeDocument/2006/relationships/slide" Target="/ppt/slides/slide4.xml" Id="Rb562b0d9980447b5" /><Relationship Type="http://schemas.openxmlformats.org/officeDocument/2006/relationships/slide" Target="/ppt/slides/slide5.xml" Id="R9dae7b1fddb449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ef779792ed4d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f372d8c5e4db3" /><Relationship Type="http://schemas.openxmlformats.org/officeDocument/2006/relationships/theme" Target="/ppt/slideMasters/theme/theme1.xml" Id="R51b0b0a0be8e4c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ef372d8c5e4d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367a365d54b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ed754452e49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d7e3f46854b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446f0e0694b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48938facd4d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FAGHUS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FAGHUS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921 437 587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FAGHUS AS</a:t>
            </a:r>
          </a:p>
        </p:txBody>
      </p:sp>
    </p:spTree>
  </p:cSld>
  <p:clrMapOvr>
    <a:masterClrMapping xmlns:a="http://schemas.openxmlformats.org/drawingml/2006/main"/>
  </p:clrMapOvr>
</p:sld>
</file>