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2beb8690c544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3f719b42954191"/>
  </p:sldMasterIdLst>
  <p:sldIdLst>
    <p:sldId xmlns:r="http://schemas.openxmlformats.org/officeDocument/2006/relationships" id="256" r:id="R4cbd5f1f34c344e3"/>
    <p:sldId xmlns:r="http://schemas.openxmlformats.org/officeDocument/2006/relationships" id="257" r:id="R4abc6fcf0f294106"/>
    <p:sldId xmlns:r="http://schemas.openxmlformats.org/officeDocument/2006/relationships" id="258" r:id="Red6d4389212844f9"/>
    <p:sldId xmlns:r="http://schemas.openxmlformats.org/officeDocument/2006/relationships" id="259" r:id="R0aeef36bd0104387"/>
    <p:sldId xmlns:r="http://schemas.openxmlformats.org/officeDocument/2006/relationships" id="260" r:id="R9409f7d9d56e4237"/>
    <p:sldId xmlns:r="http://schemas.openxmlformats.org/officeDocument/2006/relationships" id="261" r:id="R2a4834863f3647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3f719b42954191" /><Relationship Type="http://schemas.openxmlformats.org/officeDocument/2006/relationships/slide" Target="/ppt/slides/slide1.xml" Id="R4cbd5f1f34c344e3" /><Relationship Type="http://schemas.openxmlformats.org/officeDocument/2006/relationships/slide" Target="/ppt/slides/slide2.xml" Id="R4abc6fcf0f294106" /><Relationship Type="http://schemas.openxmlformats.org/officeDocument/2006/relationships/slide" Target="/ppt/slides/slide3.xml" Id="Red6d4389212844f9" /><Relationship Type="http://schemas.openxmlformats.org/officeDocument/2006/relationships/slide" Target="/ppt/slides/slide4.xml" Id="R0aeef36bd0104387" /><Relationship Type="http://schemas.openxmlformats.org/officeDocument/2006/relationships/slide" Target="/ppt/slides/slide5.xml" Id="R9409f7d9d56e4237" /><Relationship Type="http://schemas.openxmlformats.org/officeDocument/2006/relationships/slide" Target="/ppt/slides/slide6.xml" Id="R2a4834863f3647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fba65c36d442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cff12c6d04061" /><Relationship Type="http://schemas.openxmlformats.org/officeDocument/2006/relationships/theme" Target="/ppt/slideMasters/theme/theme1.xml" Id="Rc0f4970a4b0743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0cff12c6d040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82a157bd14c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192502a474d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aea04b93648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ef046f9db43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dce08b50149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20e39ca994c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MJ4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Solheimsvegen 1116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5574 Skjold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921 450 737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