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ed6c02e1ca4d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24216227774093"/>
  </p:sldMasterIdLst>
  <p:sldIdLst>
    <p:sldId xmlns:r="http://schemas.openxmlformats.org/officeDocument/2006/relationships" id="256" r:id="Rf4668cc7c5e940ef"/>
    <p:sldId xmlns:r="http://schemas.openxmlformats.org/officeDocument/2006/relationships" id="257" r:id="R3aa05b7758b04f4a"/>
    <p:sldId xmlns:r="http://schemas.openxmlformats.org/officeDocument/2006/relationships" id="258" r:id="R65a9b2a7f16b454a"/>
    <p:sldId xmlns:r="http://schemas.openxmlformats.org/officeDocument/2006/relationships" id="259" r:id="R5606b7153d824cdc"/>
    <p:sldId xmlns:r="http://schemas.openxmlformats.org/officeDocument/2006/relationships" id="260" r:id="R750f2fd0433a4e90"/>
    <p:sldId xmlns:r="http://schemas.openxmlformats.org/officeDocument/2006/relationships" id="261" r:id="Rbe5618b5753747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24216227774093" /><Relationship Type="http://schemas.openxmlformats.org/officeDocument/2006/relationships/slide" Target="/ppt/slides/slide1.xml" Id="Rf4668cc7c5e940ef" /><Relationship Type="http://schemas.openxmlformats.org/officeDocument/2006/relationships/slide" Target="/ppt/slides/slide2.xml" Id="R3aa05b7758b04f4a" /><Relationship Type="http://schemas.openxmlformats.org/officeDocument/2006/relationships/slide" Target="/ppt/slides/slide3.xml" Id="R65a9b2a7f16b454a" /><Relationship Type="http://schemas.openxmlformats.org/officeDocument/2006/relationships/slide" Target="/ppt/slides/slide4.xml" Id="R5606b7153d824cdc" /><Relationship Type="http://schemas.openxmlformats.org/officeDocument/2006/relationships/slide" Target="/ppt/slides/slide5.xml" Id="R750f2fd0433a4e90" /><Relationship Type="http://schemas.openxmlformats.org/officeDocument/2006/relationships/slide" Target="/ppt/slides/slide6.xml" Id="Rbe5618b5753747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fc7eefd1f845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351ba68dd4a71" /><Relationship Type="http://schemas.openxmlformats.org/officeDocument/2006/relationships/theme" Target="/ppt/slideMasters/theme/theme1.xml" Id="Ref316fcfb6694f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7351ba68dd4a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f5e38caeb47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f9169bcd743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ee93301a549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05428a0be4c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ee78543f042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7721066064a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MJ4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Solheimsvegen 1116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921 450 737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