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340e17cf6041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f01c107c794e32"/>
  </p:sldMasterIdLst>
  <p:sldIdLst>
    <p:sldId xmlns:r="http://schemas.openxmlformats.org/officeDocument/2006/relationships" id="256" r:id="R4349d9c8e18f4d68"/>
    <p:sldId xmlns:r="http://schemas.openxmlformats.org/officeDocument/2006/relationships" id="257" r:id="R943adfa42a2d47c8"/>
    <p:sldId xmlns:r="http://schemas.openxmlformats.org/officeDocument/2006/relationships" id="258" r:id="R5ccd32907b0c4fad"/>
    <p:sldId xmlns:r="http://schemas.openxmlformats.org/officeDocument/2006/relationships" id="259" r:id="R373c6fa6cdd94679"/>
    <p:sldId xmlns:r="http://schemas.openxmlformats.org/officeDocument/2006/relationships" id="260" r:id="Ra40c69c923a64628"/>
    <p:sldId xmlns:r="http://schemas.openxmlformats.org/officeDocument/2006/relationships" id="261" r:id="Rfc25a83094c046b6"/>
    <p:sldId xmlns:r="http://schemas.openxmlformats.org/officeDocument/2006/relationships" id="262" r:id="R551f1543fd634c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f01c107c794e32" /><Relationship Type="http://schemas.openxmlformats.org/officeDocument/2006/relationships/slide" Target="/ppt/slides/slide1.xml" Id="R4349d9c8e18f4d68" /><Relationship Type="http://schemas.openxmlformats.org/officeDocument/2006/relationships/slide" Target="/ppt/slides/slide2.xml" Id="R943adfa42a2d47c8" /><Relationship Type="http://schemas.openxmlformats.org/officeDocument/2006/relationships/slide" Target="/ppt/slides/slide3.xml" Id="R5ccd32907b0c4fad" /><Relationship Type="http://schemas.openxmlformats.org/officeDocument/2006/relationships/slide" Target="/ppt/slides/slide4.xml" Id="R373c6fa6cdd94679" /><Relationship Type="http://schemas.openxmlformats.org/officeDocument/2006/relationships/slide" Target="/ppt/slides/slide5.xml" Id="Ra40c69c923a64628" /><Relationship Type="http://schemas.openxmlformats.org/officeDocument/2006/relationships/slide" Target="/ppt/slides/slide6.xml" Id="Rfc25a83094c046b6" /><Relationship Type="http://schemas.openxmlformats.org/officeDocument/2006/relationships/slide" Target="/ppt/slides/slide7.xml" Id="R551f1543fd634c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918ddde8f4f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262d8ff044592" /><Relationship Type="http://schemas.openxmlformats.org/officeDocument/2006/relationships/theme" Target="/ppt/slideMasters/theme/theme1.xml" Id="R0f09f8d6b4844d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4262d8ff0445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ca031e4294b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c25b6094e41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251aad85542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851f4b0ef4d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9770ea8bd4d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9499a06624d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cca6461d949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MJ4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MJ4 HOLDING AS ble etablert [år] og holder til i Skjold.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50 168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MATS ÅNESTAD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Solheimsvegen 1116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5574 Skjold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921 450 737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