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40e17cf60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01c107c794e32"/>
  </p:sldMasterIdLst>
  <p:sldIdLst>
    <p:sldId xmlns:r="http://schemas.openxmlformats.org/officeDocument/2006/relationships" id="256" r:id="R4349d9c8e18f4d68"/>
    <p:sldId xmlns:r="http://schemas.openxmlformats.org/officeDocument/2006/relationships" id="257" r:id="R943adfa42a2d47c8"/>
    <p:sldId xmlns:r="http://schemas.openxmlformats.org/officeDocument/2006/relationships" id="258" r:id="R5ccd32907b0c4fad"/>
    <p:sldId xmlns:r="http://schemas.openxmlformats.org/officeDocument/2006/relationships" id="259" r:id="R373c6fa6cdd94679"/>
    <p:sldId xmlns:r="http://schemas.openxmlformats.org/officeDocument/2006/relationships" id="260" r:id="Ra40c69c923a64628"/>
    <p:sldId xmlns:r="http://schemas.openxmlformats.org/officeDocument/2006/relationships" id="261" r:id="Rfc25a83094c046b6"/>
    <p:sldId xmlns:r="http://schemas.openxmlformats.org/officeDocument/2006/relationships" id="262" r:id="R551f1543fd63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01c107c794e32" /><Relationship Type="http://schemas.openxmlformats.org/officeDocument/2006/relationships/slide" Target="/ppt/slides/slide1.xml" Id="R4349d9c8e18f4d68" /><Relationship Type="http://schemas.openxmlformats.org/officeDocument/2006/relationships/slide" Target="/ppt/slides/slide2.xml" Id="R943adfa42a2d47c8" /><Relationship Type="http://schemas.openxmlformats.org/officeDocument/2006/relationships/slide" Target="/ppt/slides/slide3.xml" Id="R5ccd32907b0c4fad" /><Relationship Type="http://schemas.openxmlformats.org/officeDocument/2006/relationships/slide" Target="/ppt/slides/slide4.xml" Id="R373c6fa6cdd94679" /><Relationship Type="http://schemas.openxmlformats.org/officeDocument/2006/relationships/slide" Target="/ppt/slides/slide5.xml" Id="Ra40c69c923a64628" /><Relationship Type="http://schemas.openxmlformats.org/officeDocument/2006/relationships/slide" Target="/ppt/slides/slide6.xml" Id="Rfc25a83094c046b6" /><Relationship Type="http://schemas.openxmlformats.org/officeDocument/2006/relationships/slide" Target="/ppt/slides/slide7.xml" Id="R551f1543fd63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918ddde8f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62d8ff044592" /><Relationship Type="http://schemas.openxmlformats.org/officeDocument/2006/relationships/theme" Target="/ppt/slideMasters/theme/theme1.xml" Id="R0f09f8d6b484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262d8ff04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a031e429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25b6094e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51aad855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51f4b0ef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770ea8bd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9499a0662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ca6461d9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MJ4 HOLDING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MATS ÅNESTAD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Solheimsvegen 1116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921 450 737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