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5d5ff8e72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e0a7065454d29"/>
  </p:sldMasterIdLst>
  <p:sldIdLst>
    <p:sldId xmlns:r="http://schemas.openxmlformats.org/officeDocument/2006/relationships" id="256" r:id="R5db37129409f40ce"/>
    <p:sldId xmlns:r="http://schemas.openxmlformats.org/officeDocument/2006/relationships" id="257" r:id="R5d54c09d974c46a6"/>
    <p:sldId xmlns:r="http://schemas.openxmlformats.org/officeDocument/2006/relationships" id="258" r:id="R24f57306eede40eb"/>
    <p:sldId xmlns:r="http://schemas.openxmlformats.org/officeDocument/2006/relationships" id="259" r:id="Rf1751b1375c24fe0"/>
    <p:sldId xmlns:r="http://schemas.openxmlformats.org/officeDocument/2006/relationships" id="260" r:id="R27b6693b0c414315"/>
    <p:sldId xmlns:r="http://schemas.openxmlformats.org/officeDocument/2006/relationships" id="261" r:id="Rd1f0bff60ce444df"/>
    <p:sldId xmlns:r="http://schemas.openxmlformats.org/officeDocument/2006/relationships" id="262" r:id="R412bf61c3091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e0a7065454d29" /><Relationship Type="http://schemas.openxmlformats.org/officeDocument/2006/relationships/slide" Target="/ppt/slides/slide1.xml" Id="R5db37129409f40ce" /><Relationship Type="http://schemas.openxmlformats.org/officeDocument/2006/relationships/slide" Target="/ppt/slides/slide2.xml" Id="R5d54c09d974c46a6" /><Relationship Type="http://schemas.openxmlformats.org/officeDocument/2006/relationships/slide" Target="/ppt/slides/slide3.xml" Id="R24f57306eede40eb" /><Relationship Type="http://schemas.openxmlformats.org/officeDocument/2006/relationships/slide" Target="/ppt/slides/slide4.xml" Id="Rf1751b1375c24fe0" /><Relationship Type="http://schemas.openxmlformats.org/officeDocument/2006/relationships/slide" Target="/ppt/slides/slide5.xml" Id="R27b6693b0c414315" /><Relationship Type="http://schemas.openxmlformats.org/officeDocument/2006/relationships/slide" Target="/ppt/slides/slide6.xml" Id="Rd1f0bff60ce444df" /><Relationship Type="http://schemas.openxmlformats.org/officeDocument/2006/relationships/slide" Target="/ppt/slides/slide7.xml" Id="R412bf61c3091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b04be7c1c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888158b54e47" /><Relationship Type="http://schemas.openxmlformats.org/officeDocument/2006/relationships/theme" Target="/ppt/slideMasters/theme/theme1.xml" Id="R7b7ffd20e007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e888158b5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89766aa3f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08e2957a3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ce7a65074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b5f3c169f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0ec57a9bc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0314b948b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92282f65a46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