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b3a140df9149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f7bce2eae04027"/>
  </p:sldMasterIdLst>
  <p:sldIdLst>
    <p:sldId xmlns:r="http://schemas.openxmlformats.org/officeDocument/2006/relationships" id="256" r:id="Red33ba77a92846be"/>
    <p:sldId xmlns:r="http://schemas.openxmlformats.org/officeDocument/2006/relationships" id="257" r:id="R41ba2a1c7cd84974"/>
    <p:sldId xmlns:r="http://schemas.openxmlformats.org/officeDocument/2006/relationships" id="258" r:id="R9acb52ea54974076"/>
    <p:sldId xmlns:r="http://schemas.openxmlformats.org/officeDocument/2006/relationships" id="259" r:id="R2f85b034e55e4c20"/>
    <p:sldId xmlns:r="http://schemas.openxmlformats.org/officeDocument/2006/relationships" id="260" r:id="R51e3b4aa32784c14"/>
    <p:sldId xmlns:r="http://schemas.openxmlformats.org/officeDocument/2006/relationships" id="261" r:id="Rce58f3fc63364267"/>
    <p:sldId xmlns:r="http://schemas.openxmlformats.org/officeDocument/2006/relationships" id="262" r:id="Rd855935c9629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7bce2eae04027" /><Relationship Type="http://schemas.openxmlformats.org/officeDocument/2006/relationships/slide" Target="/ppt/slides/slide1.xml" Id="Red33ba77a92846be" /><Relationship Type="http://schemas.openxmlformats.org/officeDocument/2006/relationships/slide" Target="/ppt/slides/slide2.xml" Id="R41ba2a1c7cd84974" /><Relationship Type="http://schemas.openxmlformats.org/officeDocument/2006/relationships/slide" Target="/ppt/slides/slide3.xml" Id="R9acb52ea54974076" /><Relationship Type="http://schemas.openxmlformats.org/officeDocument/2006/relationships/slide" Target="/ppt/slides/slide4.xml" Id="R2f85b034e55e4c20" /><Relationship Type="http://schemas.openxmlformats.org/officeDocument/2006/relationships/slide" Target="/ppt/slides/slide5.xml" Id="R51e3b4aa32784c14" /><Relationship Type="http://schemas.openxmlformats.org/officeDocument/2006/relationships/slide" Target="/ppt/slides/slide6.xml" Id="Rce58f3fc63364267" /><Relationship Type="http://schemas.openxmlformats.org/officeDocument/2006/relationships/slide" Target="/ppt/slides/slide7.xml" Id="Rd855935c9629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efddc33fe46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12d0489b24fc0" /><Relationship Type="http://schemas.openxmlformats.org/officeDocument/2006/relationships/theme" Target="/ppt/slideMasters/theme/theme1.xml" Id="Rd9fcd548a25d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12d0489b2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ebd11737c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91e13ba16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652e16da0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c4ea7f24543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d680283db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6ce64774444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63fd4d74a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GAMVIK KYSTFISKE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GAMVIK KYSTFISKE HOLDING AS ble etablert [år] og holder til i Gamvik.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−106 540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33 148 140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36 095 165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HARALDSSON HARALDUR ÁRNI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9775 Gamvik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921 464 584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GAMVIK KYSTFISKE HOLDING AS</a:t>
            </a:r>
          </a:p>
        </p:txBody>
      </p:sp>
    </p:spTree>
  </p:cSld>
  <p:clrMapOvr>
    <a:masterClrMapping xmlns:a="http://schemas.openxmlformats.org/drawingml/2006/main"/>
  </p:clrMapOvr>
</p:sld>
</file>