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aa6f1a86174a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62f9f634044b09"/>
  </p:sldMasterIdLst>
  <p:sldIdLst>
    <p:sldId xmlns:r="http://schemas.openxmlformats.org/officeDocument/2006/relationships" id="256" r:id="R596762de89e24077"/>
    <p:sldId xmlns:r="http://schemas.openxmlformats.org/officeDocument/2006/relationships" id="257" r:id="R818280daa0de4d91"/>
    <p:sldId xmlns:r="http://schemas.openxmlformats.org/officeDocument/2006/relationships" id="258" r:id="R0c2e6985a69749e9"/>
    <p:sldId xmlns:r="http://schemas.openxmlformats.org/officeDocument/2006/relationships" id="259" r:id="R934ccbc49eca46b7"/>
    <p:sldId xmlns:r="http://schemas.openxmlformats.org/officeDocument/2006/relationships" id="260" r:id="R320891cc0a1242a3"/>
    <p:sldId xmlns:r="http://schemas.openxmlformats.org/officeDocument/2006/relationships" id="261" r:id="R4b00884a69c049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62f9f634044b09" /><Relationship Type="http://schemas.openxmlformats.org/officeDocument/2006/relationships/slide" Target="/ppt/slides/slide1.xml" Id="R596762de89e24077" /><Relationship Type="http://schemas.openxmlformats.org/officeDocument/2006/relationships/slide" Target="/ppt/slides/slide2.xml" Id="R818280daa0de4d91" /><Relationship Type="http://schemas.openxmlformats.org/officeDocument/2006/relationships/slide" Target="/ppt/slides/slide3.xml" Id="R0c2e6985a69749e9" /><Relationship Type="http://schemas.openxmlformats.org/officeDocument/2006/relationships/slide" Target="/ppt/slides/slide4.xml" Id="R934ccbc49eca46b7" /><Relationship Type="http://schemas.openxmlformats.org/officeDocument/2006/relationships/slide" Target="/ppt/slides/slide5.xml" Id="R320891cc0a1242a3" /><Relationship Type="http://schemas.openxmlformats.org/officeDocument/2006/relationships/slide" Target="/ppt/slides/slide6.xml" Id="R4b00884a69c049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ab756457194f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61bf759e04e82" /><Relationship Type="http://schemas.openxmlformats.org/officeDocument/2006/relationships/theme" Target="/ppt/slideMasters/theme/theme1.xml" Id="Rd2be64783ca54b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761bf759e04e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a96a89be146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dac3420b245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7451d0b7c49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8234766a049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dbb4d43e54d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022779da944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KONOW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KONOW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KONOW AS ble etablert [år] og holder til i Saltnes.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KONOW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KONOW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KONOW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−784 158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1 891 503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34 494 539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40 629 273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KONOW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Hvalfangerveien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1642 Saltnes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gne@briskely.no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921 483 473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KONOW AS</a:t>
            </a:r>
          </a:p>
        </p:txBody>
      </p:sp>
    </p:spTree>
  </p:cSld>
  <p:clrMapOvr>
    <a:masterClrMapping xmlns:a="http://schemas.openxmlformats.org/drawingml/2006/main"/>
  </p:clrMapOvr>
</p:sld>
</file>