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ac8ccfa21e44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7f9bd3c260429f"/>
  </p:sldMasterIdLst>
  <p:sldIdLst>
    <p:sldId xmlns:r="http://schemas.openxmlformats.org/officeDocument/2006/relationships" id="256" r:id="Ra142e6457e6f4c8a"/>
    <p:sldId xmlns:r="http://schemas.openxmlformats.org/officeDocument/2006/relationships" id="257" r:id="R9b0592d45ba44f63"/>
    <p:sldId xmlns:r="http://schemas.openxmlformats.org/officeDocument/2006/relationships" id="258" r:id="Rdb9ad5598184462e"/>
    <p:sldId xmlns:r="http://schemas.openxmlformats.org/officeDocument/2006/relationships" id="259" r:id="R4c669252344a4514"/>
    <p:sldId xmlns:r="http://schemas.openxmlformats.org/officeDocument/2006/relationships" id="260" r:id="Rc09d80ba0de84112"/>
    <p:sldId xmlns:r="http://schemas.openxmlformats.org/officeDocument/2006/relationships" id="261" r:id="Rd497ec07370d4da0"/>
    <p:sldId xmlns:r="http://schemas.openxmlformats.org/officeDocument/2006/relationships" id="262" r:id="R121321ebe9204e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7f9bd3c260429f" /><Relationship Type="http://schemas.openxmlformats.org/officeDocument/2006/relationships/slide" Target="/ppt/slides/slide1.xml" Id="Ra142e6457e6f4c8a" /><Relationship Type="http://schemas.openxmlformats.org/officeDocument/2006/relationships/slide" Target="/ppt/slides/slide2.xml" Id="R9b0592d45ba44f63" /><Relationship Type="http://schemas.openxmlformats.org/officeDocument/2006/relationships/slide" Target="/ppt/slides/slide3.xml" Id="Rdb9ad5598184462e" /><Relationship Type="http://schemas.openxmlformats.org/officeDocument/2006/relationships/slide" Target="/ppt/slides/slide4.xml" Id="R4c669252344a4514" /><Relationship Type="http://schemas.openxmlformats.org/officeDocument/2006/relationships/slide" Target="/ppt/slides/slide5.xml" Id="Rc09d80ba0de84112" /><Relationship Type="http://schemas.openxmlformats.org/officeDocument/2006/relationships/slide" Target="/ppt/slides/slide6.xml" Id="Rd497ec07370d4da0" /><Relationship Type="http://schemas.openxmlformats.org/officeDocument/2006/relationships/slide" Target="/ppt/slides/slide7.xml" Id="R121321ebe9204e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b34b4195674d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e799038f34650" /><Relationship Type="http://schemas.openxmlformats.org/officeDocument/2006/relationships/theme" Target="/ppt/slideMasters/theme/theme1.xml" Id="Rafd12bf7f2be40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9e799038f346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5b05f0b6e48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b122923f247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54a888a6842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97b8904b744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0b922f5e44c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b6d33ef614c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c168b75324f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 HERO PIZZA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PIZZA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9 827 735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−254 368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1 577 557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3 069 494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INVEST AS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CAFE LA BELLE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TORG AS  –  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ÖNEN FERHAN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BERGGÅRD LARS KRISTOFFER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Tryggvasons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