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991539c0d345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b7cb48b9494c74"/>
  </p:sldMasterIdLst>
  <p:sldIdLst>
    <p:sldId xmlns:r="http://schemas.openxmlformats.org/officeDocument/2006/relationships" id="256" r:id="Rb169fc55d0ff4050"/>
    <p:sldId xmlns:r="http://schemas.openxmlformats.org/officeDocument/2006/relationships" id="257" r:id="R6c0ae7c26fb449a6"/>
    <p:sldId xmlns:r="http://schemas.openxmlformats.org/officeDocument/2006/relationships" id="258" r:id="R34276ec04ae342c7"/>
    <p:sldId xmlns:r="http://schemas.openxmlformats.org/officeDocument/2006/relationships" id="259" r:id="Re02210f2f9a540c6"/>
    <p:sldId xmlns:r="http://schemas.openxmlformats.org/officeDocument/2006/relationships" id="260" r:id="Rfcb55f606905468c"/>
    <p:sldId xmlns:r="http://schemas.openxmlformats.org/officeDocument/2006/relationships" id="261" r:id="Ra7a3ddf3eec8410c"/>
    <p:sldId xmlns:r="http://schemas.openxmlformats.org/officeDocument/2006/relationships" id="262" r:id="R0178d4b6164145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b7cb48b9494c74" /><Relationship Type="http://schemas.openxmlformats.org/officeDocument/2006/relationships/slide" Target="/ppt/slides/slide1.xml" Id="Rb169fc55d0ff4050" /><Relationship Type="http://schemas.openxmlformats.org/officeDocument/2006/relationships/slide" Target="/ppt/slides/slide2.xml" Id="R6c0ae7c26fb449a6" /><Relationship Type="http://schemas.openxmlformats.org/officeDocument/2006/relationships/slide" Target="/ppt/slides/slide3.xml" Id="R34276ec04ae342c7" /><Relationship Type="http://schemas.openxmlformats.org/officeDocument/2006/relationships/slide" Target="/ppt/slides/slide4.xml" Id="Re02210f2f9a540c6" /><Relationship Type="http://schemas.openxmlformats.org/officeDocument/2006/relationships/slide" Target="/ppt/slides/slide5.xml" Id="Rfcb55f606905468c" /><Relationship Type="http://schemas.openxmlformats.org/officeDocument/2006/relationships/slide" Target="/ppt/slides/slide6.xml" Id="Ra7a3ddf3eec8410c" /><Relationship Type="http://schemas.openxmlformats.org/officeDocument/2006/relationships/slide" Target="/ppt/slides/slide7.xml" Id="R0178d4b6164145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d4ed2a5084b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86d28234b4db8" /><Relationship Type="http://schemas.openxmlformats.org/officeDocument/2006/relationships/theme" Target="/ppt/slideMasters/theme/theme1.xml" Id="R6b53394931284f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b86d28234b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0e5df30864b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d6616c46b4f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e6fc480c748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7aea030a541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bfe460d3146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e20e950e44e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b6b2d7c4d42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SAGGRENDA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SAGGRENDA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SOMMERSTAD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921 485 913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SAGGRENDA TRANSPORT AS</a:t>
            </a:r>
          </a:p>
        </p:txBody>
      </p:sp>
    </p:spTree>
  </p:cSld>
  <p:clrMapOvr>
    <a:masterClrMapping xmlns:a="http://schemas.openxmlformats.org/drawingml/2006/main"/>
  </p:clrMapOvr>
</p:sld>
</file>