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2d7f0b834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4b44db88d4d38"/>
  </p:sldMasterIdLst>
  <p:sldIdLst>
    <p:sldId xmlns:r="http://schemas.openxmlformats.org/officeDocument/2006/relationships" id="256" r:id="R9dbaa9ddd9d44203"/>
    <p:sldId xmlns:r="http://schemas.openxmlformats.org/officeDocument/2006/relationships" id="257" r:id="R8d8a1a09a7b7406e"/>
    <p:sldId xmlns:r="http://schemas.openxmlformats.org/officeDocument/2006/relationships" id="258" r:id="Rc424bf12a78a448d"/>
    <p:sldId xmlns:r="http://schemas.openxmlformats.org/officeDocument/2006/relationships" id="259" r:id="R0b223951381e4cf9"/>
    <p:sldId xmlns:r="http://schemas.openxmlformats.org/officeDocument/2006/relationships" id="260" r:id="R9df81b7e58b142f5"/>
    <p:sldId xmlns:r="http://schemas.openxmlformats.org/officeDocument/2006/relationships" id="261" r:id="R9114f83013bb4360"/>
    <p:sldId xmlns:r="http://schemas.openxmlformats.org/officeDocument/2006/relationships" id="262" r:id="Rb04a8d8e137344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4b44db88d4d38" /><Relationship Type="http://schemas.openxmlformats.org/officeDocument/2006/relationships/slide" Target="/ppt/slides/slide1.xml" Id="R9dbaa9ddd9d44203" /><Relationship Type="http://schemas.openxmlformats.org/officeDocument/2006/relationships/slide" Target="/ppt/slides/slide2.xml" Id="R8d8a1a09a7b7406e" /><Relationship Type="http://schemas.openxmlformats.org/officeDocument/2006/relationships/slide" Target="/ppt/slides/slide3.xml" Id="Rc424bf12a78a448d" /><Relationship Type="http://schemas.openxmlformats.org/officeDocument/2006/relationships/slide" Target="/ppt/slides/slide4.xml" Id="R0b223951381e4cf9" /><Relationship Type="http://schemas.openxmlformats.org/officeDocument/2006/relationships/slide" Target="/ppt/slides/slide5.xml" Id="R9df81b7e58b142f5" /><Relationship Type="http://schemas.openxmlformats.org/officeDocument/2006/relationships/slide" Target="/ppt/slides/slide6.xml" Id="R9114f83013bb4360" /><Relationship Type="http://schemas.openxmlformats.org/officeDocument/2006/relationships/slide" Target="/ppt/slides/slide7.xml" Id="Rb04a8d8e137344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308bcc35c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e043f48242a5" /><Relationship Type="http://schemas.openxmlformats.org/officeDocument/2006/relationships/theme" Target="/ppt/slideMasters/theme/theme1.xml" Id="Rba2f1ea4da1243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fe043f482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0a8372f00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5f4bc16f1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fb33060a4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99e8671b34f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47d7f489c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4f0c303f4d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478dc978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2 364 304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LENE STENSHOLDT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Lene Stensholdt, Skogveien 60C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921 494 076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