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fda984c67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b27f9b2e94f93"/>
  </p:sldMasterIdLst>
  <p:sldIdLst>
    <p:sldId xmlns:r="http://schemas.openxmlformats.org/officeDocument/2006/relationships" id="256" r:id="R8891f7e4848d405a"/>
    <p:sldId xmlns:r="http://schemas.openxmlformats.org/officeDocument/2006/relationships" id="257" r:id="R4f3981bdd3e44685"/>
    <p:sldId xmlns:r="http://schemas.openxmlformats.org/officeDocument/2006/relationships" id="258" r:id="R56cfd6c53dbd4d94"/>
    <p:sldId xmlns:r="http://schemas.openxmlformats.org/officeDocument/2006/relationships" id="259" r:id="R5a7547d4b86445ec"/>
    <p:sldId xmlns:r="http://schemas.openxmlformats.org/officeDocument/2006/relationships" id="260" r:id="Rffda622be6e8405e"/>
    <p:sldId xmlns:r="http://schemas.openxmlformats.org/officeDocument/2006/relationships" id="261" r:id="R3958b019291b4899"/>
    <p:sldId xmlns:r="http://schemas.openxmlformats.org/officeDocument/2006/relationships" id="262" r:id="R45aed45da927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b27f9b2e94f93" /><Relationship Type="http://schemas.openxmlformats.org/officeDocument/2006/relationships/slide" Target="/ppt/slides/slide1.xml" Id="R8891f7e4848d405a" /><Relationship Type="http://schemas.openxmlformats.org/officeDocument/2006/relationships/slide" Target="/ppt/slides/slide2.xml" Id="R4f3981bdd3e44685" /><Relationship Type="http://schemas.openxmlformats.org/officeDocument/2006/relationships/slide" Target="/ppt/slides/slide3.xml" Id="R56cfd6c53dbd4d94" /><Relationship Type="http://schemas.openxmlformats.org/officeDocument/2006/relationships/slide" Target="/ppt/slides/slide4.xml" Id="R5a7547d4b86445ec" /><Relationship Type="http://schemas.openxmlformats.org/officeDocument/2006/relationships/slide" Target="/ppt/slides/slide5.xml" Id="Rffda622be6e8405e" /><Relationship Type="http://schemas.openxmlformats.org/officeDocument/2006/relationships/slide" Target="/ppt/slides/slide6.xml" Id="R3958b019291b4899" /><Relationship Type="http://schemas.openxmlformats.org/officeDocument/2006/relationships/slide" Target="/ppt/slides/slide7.xml" Id="R45aed45da927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3635a9b1d4b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f2a2779b8428f" /><Relationship Type="http://schemas.openxmlformats.org/officeDocument/2006/relationships/theme" Target="/ppt/slideMasters/theme/theme1.xml" Id="R6588c59a987447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f2a2779b8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c8b7904f48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a813cf9d8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b2b638585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45852a244d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f312be5f6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a9fde12eb4c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f61ca9d6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 I 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ble etablert [år] og holder til i Singsås.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18 267 447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19 095 233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PER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7387 Singsås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921 496 583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 WINSNES AS</a:t>
            </a:r>
          </a:p>
        </p:txBody>
      </p:sp>
    </p:spTree>
  </p:cSld>
  <p:clrMapOvr>
    <a:masterClrMapping xmlns:a="http://schemas.openxmlformats.org/drawingml/2006/main"/>
  </p:clrMapOvr>
</p:sld>
</file>